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33" r:id="rId4"/>
  </p:sldMasterIdLst>
  <p:notesMasterIdLst>
    <p:notesMasterId r:id="rId54"/>
  </p:notesMasterIdLst>
  <p:handoutMasterIdLst>
    <p:handoutMasterId r:id="rId55"/>
  </p:handoutMasterIdLst>
  <p:sldIdLst>
    <p:sldId id="256" r:id="rId5"/>
    <p:sldId id="298" r:id="rId6"/>
    <p:sldId id="356" r:id="rId7"/>
    <p:sldId id="2147377575" r:id="rId8"/>
    <p:sldId id="2147377579" r:id="rId9"/>
    <p:sldId id="2147377576" r:id="rId10"/>
    <p:sldId id="328" r:id="rId11"/>
    <p:sldId id="2147377578" r:id="rId12"/>
    <p:sldId id="2147377580" r:id="rId13"/>
    <p:sldId id="2147377588" r:id="rId14"/>
    <p:sldId id="2147377581" r:id="rId15"/>
    <p:sldId id="2147377589" r:id="rId16"/>
    <p:sldId id="2147377582" r:id="rId17"/>
    <p:sldId id="2147377590" r:id="rId18"/>
    <p:sldId id="2147377591" r:id="rId19"/>
    <p:sldId id="2147377593" r:id="rId20"/>
    <p:sldId id="2147377592" r:id="rId21"/>
    <p:sldId id="2147377583" r:id="rId22"/>
    <p:sldId id="2147377594" r:id="rId23"/>
    <p:sldId id="2147377584" r:id="rId24"/>
    <p:sldId id="2147377595" r:id="rId25"/>
    <p:sldId id="2147377585" r:id="rId26"/>
    <p:sldId id="2147377601" r:id="rId27"/>
    <p:sldId id="2147377596" r:id="rId28"/>
    <p:sldId id="2147377600" r:id="rId29"/>
    <p:sldId id="2147377602" r:id="rId30"/>
    <p:sldId id="2147377586" r:id="rId31"/>
    <p:sldId id="2147377598" r:id="rId32"/>
    <p:sldId id="2147377587" r:id="rId33"/>
    <p:sldId id="2147377597" r:id="rId34"/>
    <p:sldId id="2147377616" r:id="rId35"/>
    <p:sldId id="2147377615" r:id="rId36"/>
    <p:sldId id="2147377613" r:id="rId37"/>
    <p:sldId id="2147377612" r:id="rId38"/>
    <p:sldId id="2147377614" r:id="rId39"/>
    <p:sldId id="330" r:id="rId40"/>
    <p:sldId id="2147377610" r:id="rId41"/>
    <p:sldId id="2147377611" r:id="rId42"/>
    <p:sldId id="2147377577" r:id="rId43"/>
    <p:sldId id="2147377603" r:id="rId44"/>
    <p:sldId id="2147377604" r:id="rId45"/>
    <p:sldId id="2147377605" r:id="rId46"/>
    <p:sldId id="2147377606" r:id="rId47"/>
    <p:sldId id="2147377607" r:id="rId48"/>
    <p:sldId id="2147377608" r:id="rId49"/>
    <p:sldId id="2147377609" r:id="rId50"/>
    <p:sldId id="346" r:id="rId51"/>
    <p:sldId id="2147377546" r:id="rId52"/>
    <p:sldId id="292" r:id="rId53"/>
  </p:sldIdLst>
  <p:sldSz cx="9906000" cy="6858000" type="A4"/>
  <p:notesSz cx="9926638" cy="6797675"/>
  <p:embeddedFontLst>
    <p:embeddedFont>
      <p:font typeface="Pretendard" panose="020B0600000101010101" charset="-127"/>
      <p:regular r:id="rId56"/>
      <p:bold r:id="rId57"/>
    </p:embeddedFont>
    <p:embeddedFont>
      <p:font typeface="Pretendard ExtraBold" panose="020B0600000101010101" charset="-127"/>
      <p:bold r:id="rId58"/>
    </p:embeddedFont>
    <p:embeddedFont>
      <p:font typeface="Pretendard SemiBold" panose="020B0600000101010101" charset="-127"/>
      <p:bold r:id="rId59"/>
    </p:embeddedFont>
    <p:embeddedFont>
      <p:font typeface="맑은 고딕" panose="020B0503020000020004" pitchFamily="50" charset="-127"/>
      <p:regular r:id="rId60"/>
      <p:bold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120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6" pos="285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04E"/>
    <a:srgbClr val="A4C0AE"/>
    <a:srgbClr val="DBE5E5"/>
    <a:srgbClr val="463F31"/>
    <a:srgbClr val="CFDCDC"/>
    <a:srgbClr val="CC3300"/>
    <a:srgbClr val="CADCDC"/>
    <a:srgbClr val="C22106"/>
    <a:srgbClr val="C2DADC"/>
    <a:srgbClr val="D5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207ED2-1607-450D-A609-413DC04A82CB}" v="1737" dt="2026-03-15T05:12:13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764" y="78"/>
      </p:cViewPr>
      <p:guideLst>
        <p:guide pos="3120"/>
        <p:guide orient="horz" pos="210"/>
        <p:guide pos="285"/>
        <p:guide orient="horz" pos="3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Lee" userId="18b5e15a4b2b17a4" providerId="LiveId" clId="{AE7E0C0F-5887-472E-B762-D316887B8310}"/>
    <pc:docChg chg="undo custSel addSld delSld modSld sldOrd">
      <pc:chgData name="Jennifer Lee" userId="18b5e15a4b2b17a4" providerId="LiveId" clId="{AE7E0C0F-5887-472E-B762-D316887B8310}" dt="2026-03-15T05:12:13.128" v="9026" actId="20577"/>
      <pc:docMkLst>
        <pc:docMk/>
      </pc:docMkLst>
      <pc:sldChg chg="add">
        <pc:chgData name="Jennifer Lee" userId="18b5e15a4b2b17a4" providerId="LiveId" clId="{AE7E0C0F-5887-472E-B762-D316887B8310}" dt="2026-03-15T04:18:30.582" v="0"/>
        <pc:sldMkLst>
          <pc:docMk/>
          <pc:sldMk cId="2598034529" sldId="2147377603"/>
        </pc:sldMkLst>
      </pc:sldChg>
      <pc:sldChg chg="add">
        <pc:chgData name="Jennifer Lee" userId="18b5e15a4b2b17a4" providerId="LiveId" clId="{AE7E0C0F-5887-472E-B762-D316887B8310}" dt="2026-03-15T04:18:31.154" v="1"/>
        <pc:sldMkLst>
          <pc:docMk/>
          <pc:sldMk cId="967945414" sldId="2147377604"/>
        </pc:sldMkLst>
      </pc:sldChg>
      <pc:sldChg chg="add">
        <pc:chgData name="Jennifer Lee" userId="18b5e15a4b2b17a4" providerId="LiveId" clId="{AE7E0C0F-5887-472E-B762-D316887B8310}" dt="2026-03-15T04:18:31.504" v="2"/>
        <pc:sldMkLst>
          <pc:docMk/>
          <pc:sldMk cId="1694074307" sldId="2147377605"/>
        </pc:sldMkLst>
      </pc:sldChg>
      <pc:sldChg chg="add">
        <pc:chgData name="Jennifer Lee" userId="18b5e15a4b2b17a4" providerId="LiveId" clId="{AE7E0C0F-5887-472E-B762-D316887B8310}" dt="2026-03-15T04:18:31.837" v="3"/>
        <pc:sldMkLst>
          <pc:docMk/>
          <pc:sldMk cId="1490001022" sldId="2147377606"/>
        </pc:sldMkLst>
      </pc:sldChg>
      <pc:sldChg chg="add">
        <pc:chgData name="Jennifer Lee" userId="18b5e15a4b2b17a4" providerId="LiveId" clId="{AE7E0C0F-5887-472E-B762-D316887B8310}" dt="2026-03-15T04:18:32.107" v="4"/>
        <pc:sldMkLst>
          <pc:docMk/>
          <pc:sldMk cId="894361558" sldId="2147377607"/>
        </pc:sldMkLst>
      </pc:sldChg>
      <pc:sldChg chg="add">
        <pc:chgData name="Jennifer Lee" userId="18b5e15a4b2b17a4" providerId="LiveId" clId="{AE7E0C0F-5887-472E-B762-D316887B8310}" dt="2026-03-15T04:18:32.387" v="5"/>
        <pc:sldMkLst>
          <pc:docMk/>
          <pc:sldMk cId="3859071771" sldId="2147377608"/>
        </pc:sldMkLst>
      </pc:sldChg>
      <pc:sldChg chg="add">
        <pc:chgData name="Jennifer Lee" userId="18b5e15a4b2b17a4" providerId="LiveId" clId="{AE7E0C0F-5887-472E-B762-D316887B8310}" dt="2026-03-15T04:18:32.646" v="6"/>
        <pc:sldMkLst>
          <pc:docMk/>
          <pc:sldMk cId="2273727428" sldId="2147377609"/>
        </pc:sldMkLst>
      </pc:sldChg>
      <pc:sldChg chg="delSp modSp add mod">
        <pc:chgData name="Jennifer Lee" userId="18b5e15a4b2b17a4" providerId="LiveId" clId="{AE7E0C0F-5887-472E-B762-D316887B8310}" dt="2026-03-15T04:26:37.869" v="1430" actId="20577"/>
        <pc:sldMkLst>
          <pc:docMk/>
          <pc:sldMk cId="4216219410" sldId="2147377610"/>
        </pc:sldMkLst>
        <pc:spChg chg="mod">
          <ac:chgData name="Jennifer Lee" userId="18b5e15a4b2b17a4" providerId="LiveId" clId="{AE7E0C0F-5887-472E-B762-D316887B8310}" dt="2026-03-15T04:23:23.756" v="576" actId="14100"/>
          <ac:spMkLst>
            <pc:docMk/>
            <pc:sldMk cId="4216219410" sldId="2147377610"/>
            <ac:spMk id="5" creationId="{71A4CB3A-B16D-85AE-75C1-6928929DDB4F}"/>
          </ac:spMkLst>
        </pc:spChg>
        <pc:spChg chg="mod">
          <ac:chgData name="Jennifer Lee" userId="18b5e15a4b2b17a4" providerId="LiveId" clId="{AE7E0C0F-5887-472E-B762-D316887B8310}" dt="2026-03-15T04:23:18.595" v="575" actId="20577"/>
          <ac:spMkLst>
            <pc:docMk/>
            <pc:sldMk cId="4216219410" sldId="2147377610"/>
            <ac:spMk id="6" creationId="{1A8846B2-19E9-04C8-E574-7D06CCECE323}"/>
          </ac:spMkLst>
        </pc:spChg>
        <pc:spChg chg="mod">
          <ac:chgData name="Jennifer Lee" userId="18b5e15a4b2b17a4" providerId="LiveId" clId="{AE7E0C0F-5887-472E-B762-D316887B8310}" dt="2026-03-15T04:21:28.868" v="199" actId="20577"/>
          <ac:spMkLst>
            <pc:docMk/>
            <pc:sldMk cId="4216219410" sldId="2147377610"/>
            <ac:spMk id="7" creationId="{3B385D76-18F0-D95B-6167-B961BEEB2BEB}"/>
          </ac:spMkLst>
        </pc:spChg>
        <pc:spChg chg="mod">
          <ac:chgData name="Jennifer Lee" userId="18b5e15a4b2b17a4" providerId="LiveId" clId="{AE7E0C0F-5887-472E-B762-D316887B8310}" dt="2026-03-15T04:24:34.522" v="840" actId="20577"/>
          <ac:spMkLst>
            <pc:docMk/>
            <pc:sldMk cId="4216219410" sldId="2147377610"/>
            <ac:spMk id="11" creationId="{D23D2699-BA9D-E3F9-CB2C-274E346F8724}"/>
          </ac:spMkLst>
        </pc:spChg>
        <pc:spChg chg="mod">
          <ac:chgData name="Jennifer Lee" userId="18b5e15a4b2b17a4" providerId="LiveId" clId="{AE7E0C0F-5887-472E-B762-D316887B8310}" dt="2026-03-15T04:23:34.237" v="597" actId="6549"/>
          <ac:spMkLst>
            <pc:docMk/>
            <pc:sldMk cId="4216219410" sldId="2147377610"/>
            <ac:spMk id="12" creationId="{8BD583E0-AE72-C257-DA54-1BB4A0779DA5}"/>
          </ac:spMkLst>
        </pc:spChg>
        <pc:spChg chg="mod">
          <ac:chgData name="Jennifer Lee" userId="18b5e15a4b2b17a4" providerId="LiveId" clId="{AE7E0C0F-5887-472E-B762-D316887B8310}" dt="2026-03-15T04:20:59.227" v="13"/>
          <ac:spMkLst>
            <pc:docMk/>
            <pc:sldMk cId="4216219410" sldId="2147377610"/>
            <ac:spMk id="17" creationId="{5E0AA527-0C1A-2D24-C2CC-6692838D7725}"/>
          </ac:spMkLst>
        </pc:spChg>
        <pc:spChg chg="mod">
          <ac:chgData name="Jennifer Lee" userId="18b5e15a4b2b17a4" providerId="LiveId" clId="{AE7E0C0F-5887-472E-B762-D316887B8310}" dt="2026-03-15T04:25:23.824" v="1006" actId="14100"/>
          <ac:spMkLst>
            <pc:docMk/>
            <pc:sldMk cId="4216219410" sldId="2147377610"/>
            <ac:spMk id="18" creationId="{CA31560E-D8C8-E25C-3F00-B61E897056B9}"/>
          </ac:spMkLst>
        </pc:spChg>
        <pc:spChg chg="mod">
          <ac:chgData name="Jennifer Lee" userId="18b5e15a4b2b17a4" providerId="LiveId" clId="{AE7E0C0F-5887-472E-B762-D316887B8310}" dt="2026-03-15T04:23:40.532" v="615" actId="20577"/>
          <ac:spMkLst>
            <pc:docMk/>
            <pc:sldMk cId="4216219410" sldId="2147377610"/>
            <ac:spMk id="19" creationId="{B1B82453-44DA-BB6B-F5F6-7AF0F7E4432F}"/>
          </ac:spMkLst>
        </pc:spChg>
        <pc:spChg chg="mod">
          <ac:chgData name="Jennifer Lee" userId="18b5e15a4b2b17a4" providerId="LiveId" clId="{AE7E0C0F-5887-472E-B762-D316887B8310}" dt="2026-03-15T04:25:42.246" v="1098" actId="20577"/>
          <ac:spMkLst>
            <pc:docMk/>
            <pc:sldMk cId="4216219410" sldId="2147377610"/>
            <ac:spMk id="22" creationId="{EB66A143-0D5A-41CE-D3FE-E99394AB1674}"/>
          </ac:spMkLst>
        </pc:spChg>
        <pc:spChg chg="mod">
          <ac:chgData name="Jennifer Lee" userId="18b5e15a4b2b17a4" providerId="LiveId" clId="{AE7E0C0F-5887-472E-B762-D316887B8310}" dt="2026-03-15T04:23:44.336" v="638" actId="20577"/>
          <ac:spMkLst>
            <pc:docMk/>
            <pc:sldMk cId="4216219410" sldId="2147377610"/>
            <ac:spMk id="23" creationId="{D28986D1-C84A-1293-A26D-C0EFDFCF2B1C}"/>
          </ac:spMkLst>
        </pc:spChg>
        <pc:spChg chg="mod">
          <ac:chgData name="Jennifer Lee" userId="18b5e15a4b2b17a4" providerId="LiveId" clId="{AE7E0C0F-5887-472E-B762-D316887B8310}" dt="2026-03-15T04:26:00.882" v="1189" actId="20577"/>
          <ac:spMkLst>
            <pc:docMk/>
            <pc:sldMk cId="4216219410" sldId="2147377610"/>
            <ac:spMk id="26" creationId="{1A5B6A1F-0B7B-8E8F-BE8F-DA1B3AAF41CA}"/>
          </ac:spMkLst>
        </pc:spChg>
        <pc:spChg chg="mod">
          <ac:chgData name="Jennifer Lee" userId="18b5e15a4b2b17a4" providerId="LiveId" clId="{AE7E0C0F-5887-472E-B762-D316887B8310}" dt="2026-03-15T04:23:47.946" v="653" actId="20577"/>
          <ac:spMkLst>
            <pc:docMk/>
            <pc:sldMk cId="4216219410" sldId="2147377610"/>
            <ac:spMk id="27" creationId="{03696932-0D72-3AD5-0A9F-CEFEC6D572C6}"/>
          </ac:spMkLst>
        </pc:spChg>
        <pc:spChg chg="mod">
          <ac:chgData name="Jennifer Lee" userId="18b5e15a4b2b17a4" providerId="LiveId" clId="{AE7E0C0F-5887-472E-B762-D316887B8310}" dt="2026-03-15T04:26:17.335" v="1312" actId="20577"/>
          <ac:spMkLst>
            <pc:docMk/>
            <pc:sldMk cId="4216219410" sldId="2147377610"/>
            <ac:spMk id="34" creationId="{54338B54-B765-D48F-9771-8A0F2988E342}"/>
          </ac:spMkLst>
        </pc:spChg>
        <pc:spChg chg="mod">
          <ac:chgData name="Jennifer Lee" userId="18b5e15a4b2b17a4" providerId="LiveId" clId="{AE7E0C0F-5887-472E-B762-D316887B8310}" dt="2026-03-15T04:23:52.173" v="668" actId="20577"/>
          <ac:spMkLst>
            <pc:docMk/>
            <pc:sldMk cId="4216219410" sldId="2147377610"/>
            <ac:spMk id="35" creationId="{E03749DD-B672-E6B4-606C-3087E9CC9467}"/>
          </ac:spMkLst>
        </pc:spChg>
        <pc:spChg chg="mod">
          <ac:chgData name="Jennifer Lee" userId="18b5e15a4b2b17a4" providerId="LiveId" clId="{AE7E0C0F-5887-472E-B762-D316887B8310}" dt="2026-03-15T04:26:30.524" v="1402" actId="20577"/>
          <ac:spMkLst>
            <pc:docMk/>
            <pc:sldMk cId="4216219410" sldId="2147377610"/>
            <ac:spMk id="38" creationId="{6DD9F629-C9E6-0576-3F56-6AB9EAE06B58}"/>
          </ac:spMkLst>
        </pc:spChg>
        <pc:spChg chg="mod">
          <ac:chgData name="Jennifer Lee" userId="18b5e15a4b2b17a4" providerId="LiveId" clId="{AE7E0C0F-5887-472E-B762-D316887B8310}" dt="2026-03-15T04:23:56.434" v="689" actId="20577"/>
          <ac:spMkLst>
            <pc:docMk/>
            <pc:sldMk cId="4216219410" sldId="2147377610"/>
            <ac:spMk id="39" creationId="{6261CCA1-F5DA-3F63-7F65-C0D16B50E098}"/>
          </ac:spMkLst>
        </pc:spChg>
        <pc:spChg chg="mod">
          <ac:chgData name="Jennifer Lee" userId="18b5e15a4b2b17a4" providerId="LiveId" clId="{AE7E0C0F-5887-472E-B762-D316887B8310}" dt="2026-03-15T04:26:37.869" v="1430" actId="20577"/>
          <ac:spMkLst>
            <pc:docMk/>
            <pc:sldMk cId="4216219410" sldId="2147377610"/>
            <ac:spMk id="42" creationId="{1E9315F5-4D93-7468-F3F8-F7A1F75A45B8}"/>
          </ac:spMkLst>
        </pc:spChg>
        <pc:spChg chg="mod">
          <ac:chgData name="Jennifer Lee" userId="18b5e15a4b2b17a4" providerId="LiveId" clId="{AE7E0C0F-5887-472E-B762-D316887B8310}" dt="2026-03-15T04:24:09.994" v="740" actId="404"/>
          <ac:spMkLst>
            <pc:docMk/>
            <pc:sldMk cId="4216219410" sldId="2147377610"/>
            <ac:spMk id="43" creationId="{5CED53B7-4B08-E515-F016-D17AFA0677C3}"/>
          </ac:spMkLst>
        </pc:spChg>
        <pc:spChg chg="del">
          <ac:chgData name="Jennifer Lee" userId="18b5e15a4b2b17a4" providerId="LiveId" clId="{AE7E0C0F-5887-472E-B762-D316887B8310}" dt="2026-03-15T04:24:11.834" v="741" actId="478"/>
          <ac:spMkLst>
            <pc:docMk/>
            <pc:sldMk cId="4216219410" sldId="2147377610"/>
            <ac:spMk id="45" creationId="{35F90214-492D-3400-5855-9C6DFB3FED56}"/>
          </ac:spMkLst>
        </pc:spChg>
        <pc:spChg chg="del mod">
          <ac:chgData name="Jennifer Lee" userId="18b5e15a4b2b17a4" providerId="LiveId" clId="{AE7E0C0F-5887-472E-B762-D316887B8310}" dt="2026-03-15T04:24:14.122" v="744" actId="478"/>
          <ac:spMkLst>
            <pc:docMk/>
            <pc:sldMk cId="4216219410" sldId="2147377610"/>
            <ac:spMk id="46" creationId="{8C5823AA-0622-7132-8599-F9A63B77B5C1}"/>
          </ac:spMkLst>
        </pc:spChg>
        <pc:spChg chg="del">
          <ac:chgData name="Jennifer Lee" userId="18b5e15a4b2b17a4" providerId="LiveId" clId="{AE7E0C0F-5887-472E-B762-D316887B8310}" dt="2026-03-15T04:24:12.587" v="742" actId="478"/>
          <ac:spMkLst>
            <pc:docMk/>
            <pc:sldMk cId="4216219410" sldId="2147377610"/>
            <ac:spMk id="47" creationId="{375906C0-7B0C-AFE2-0178-4751A1D37608}"/>
          </ac:spMkLst>
        </pc:spChg>
      </pc:sldChg>
      <pc:sldChg chg="addSp delSp modSp add mod">
        <pc:chgData name="Jennifer Lee" userId="18b5e15a4b2b17a4" providerId="LiveId" clId="{AE7E0C0F-5887-472E-B762-D316887B8310}" dt="2026-03-15T04:29:11.116" v="1466" actId="20577"/>
        <pc:sldMkLst>
          <pc:docMk/>
          <pc:sldMk cId="921594458" sldId="2147377611"/>
        </pc:sldMkLst>
        <pc:spChg chg="add del mod">
          <ac:chgData name="Jennifer Lee" userId="18b5e15a4b2b17a4" providerId="LiveId" clId="{AE7E0C0F-5887-472E-B762-D316887B8310}" dt="2026-03-15T04:29:01.522" v="1435" actId="478"/>
          <ac:spMkLst>
            <pc:docMk/>
            <pc:sldMk cId="921594458" sldId="2147377611"/>
            <ac:spMk id="4" creationId="{C2DDA715-E020-E8B9-9BC7-7F57C1618A21}"/>
          </ac:spMkLst>
        </pc:spChg>
        <pc:spChg chg="mod">
          <ac:chgData name="Jennifer Lee" userId="18b5e15a4b2b17a4" providerId="LiveId" clId="{AE7E0C0F-5887-472E-B762-D316887B8310}" dt="2026-03-15T04:29:11.116" v="1466" actId="20577"/>
          <ac:spMkLst>
            <pc:docMk/>
            <pc:sldMk cId="921594458" sldId="2147377611"/>
            <ac:spMk id="9" creationId="{6740320A-D270-B7BA-5E6F-72922389763E}"/>
          </ac:spMkLst>
        </pc:spChg>
        <pc:graphicFrameChg chg="add mod">
          <ac:chgData name="Jennifer Lee" userId="18b5e15a4b2b17a4" providerId="LiveId" clId="{AE7E0C0F-5887-472E-B762-D316887B8310}" dt="2026-03-15T04:29:04.452" v="1436" actId="1076"/>
          <ac:graphicFrameMkLst>
            <pc:docMk/>
            <pc:sldMk cId="921594458" sldId="2147377611"/>
            <ac:graphicFrameMk id="2" creationId="{D13AC46D-9107-3374-2F4F-D7BB9CB34740}"/>
          </ac:graphicFrameMkLst>
        </pc:graphicFrameChg>
        <pc:graphicFrameChg chg="del modGraphic">
          <ac:chgData name="Jennifer Lee" userId="18b5e15a4b2b17a4" providerId="LiveId" clId="{AE7E0C0F-5887-472E-B762-D316887B8310}" dt="2026-03-15T04:28:44.398" v="1432" actId="478"/>
          <ac:graphicFrameMkLst>
            <pc:docMk/>
            <pc:sldMk cId="921594458" sldId="2147377611"/>
            <ac:graphicFrameMk id="10" creationId="{3F5225A9-AA04-E6E5-BEFA-32E281E465B3}"/>
          </ac:graphicFrameMkLst>
        </pc:graphicFrameChg>
      </pc:sldChg>
      <pc:sldChg chg="addSp delSp modSp add del mod">
        <pc:chgData name="Jennifer Lee" userId="18b5e15a4b2b17a4" providerId="LiveId" clId="{AE7E0C0F-5887-472E-B762-D316887B8310}" dt="2026-03-15T04:54:28.539" v="6646" actId="47"/>
        <pc:sldMkLst>
          <pc:docMk/>
          <pc:sldMk cId="2646114030" sldId="2147377612"/>
        </pc:sldMkLst>
        <pc:spChg chg="mod">
          <ac:chgData name="Jennifer Lee" userId="18b5e15a4b2b17a4" providerId="LiveId" clId="{AE7E0C0F-5887-472E-B762-D316887B8310}" dt="2026-03-15T04:34:24.965" v="1511" actId="20577"/>
          <ac:spMkLst>
            <pc:docMk/>
            <pc:sldMk cId="2646114030" sldId="2147377612"/>
            <ac:spMk id="3" creationId="{5C817A60-093D-C547-78A3-9BBE94CE7DEB}"/>
          </ac:spMkLst>
        </pc:spChg>
        <pc:spChg chg="mod">
          <ac:chgData name="Jennifer Lee" userId="18b5e15a4b2b17a4" providerId="LiveId" clId="{AE7E0C0F-5887-472E-B762-D316887B8310}" dt="2026-03-15T04:35:33.995" v="1653"/>
          <ac:spMkLst>
            <pc:docMk/>
            <pc:sldMk cId="2646114030" sldId="2147377612"/>
            <ac:spMk id="8" creationId="{0CD20DED-7DEA-3923-EC83-261FB4AD9D68}"/>
          </ac:spMkLst>
        </pc:spChg>
        <pc:spChg chg="add del mod">
          <ac:chgData name="Jennifer Lee" userId="18b5e15a4b2b17a4" providerId="LiveId" clId="{AE7E0C0F-5887-472E-B762-D316887B8310}" dt="2026-03-15T04:41:26.957" v="2893" actId="478"/>
          <ac:spMkLst>
            <pc:docMk/>
            <pc:sldMk cId="2646114030" sldId="2147377612"/>
            <ac:spMk id="9" creationId="{F96D4EA4-261A-C469-6B5B-90CF5B68EED7}"/>
          </ac:spMkLst>
        </pc:spChg>
        <pc:spChg chg="add mod">
          <ac:chgData name="Jennifer Lee" userId="18b5e15a4b2b17a4" providerId="LiveId" clId="{AE7E0C0F-5887-472E-B762-D316887B8310}" dt="2026-03-15T04:48:24.726" v="5130" actId="1076"/>
          <ac:spMkLst>
            <pc:docMk/>
            <pc:sldMk cId="2646114030" sldId="2147377612"/>
            <ac:spMk id="10" creationId="{854824CA-0F98-F9CD-3139-E74F0DDC94F4}"/>
          </ac:spMkLst>
        </pc:spChg>
        <pc:cxnChg chg="mod">
          <ac:chgData name="Jennifer Lee" userId="18b5e15a4b2b17a4" providerId="LiveId" clId="{AE7E0C0F-5887-472E-B762-D316887B8310}" dt="2026-03-15T04:35:03.164" v="1652" actId="14100"/>
          <ac:cxnSpMkLst>
            <pc:docMk/>
            <pc:sldMk cId="2646114030" sldId="2147377612"/>
            <ac:cxnSpMk id="12" creationId="{33A9CA45-0311-50AA-31DD-266579B1EBE3}"/>
          </ac:cxnSpMkLst>
        </pc:cxnChg>
      </pc:sldChg>
      <pc:sldChg chg="modSp add del mod ord">
        <pc:chgData name="Jennifer Lee" userId="18b5e15a4b2b17a4" providerId="LiveId" clId="{AE7E0C0F-5887-472E-B762-D316887B8310}" dt="2026-03-15T04:54:29.171" v="6647" actId="47"/>
        <pc:sldMkLst>
          <pc:docMk/>
          <pc:sldMk cId="4071600128" sldId="2147377613"/>
        </pc:sldMkLst>
        <pc:spChg chg="mod">
          <ac:chgData name="Jennifer Lee" userId="18b5e15a4b2b17a4" providerId="LiveId" clId="{AE7E0C0F-5887-472E-B762-D316887B8310}" dt="2026-03-15T04:41:10.459" v="2888" actId="5793"/>
          <ac:spMkLst>
            <pc:docMk/>
            <pc:sldMk cId="4071600128" sldId="2147377613"/>
            <ac:spMk id="9" creationId="{75037B2B-9C86-BAE4-111F-3C72FF946F6B}"/>
          </ac:spMkLst>
        </pc:spChg>
      </pc:sldChg>
      <pc:sldChg chg="modSp add mod">
        <pc:chgData name="Jennifer Lee" userId="18b5e15a4b2b17a4" providerId="LiveId" clId="{AE7E0C0F-5887-472E-B762-D316887B8310}" dt="2026-03-15T05:04:52.992" v="7606" actId="1076"/>
        <pc:sldMkLst>
          <pc:docMk/>
          <pc:sldMk cId="84921903" sldId="2147377614"/>
        </pc:sldMkLst>
        <pc:spChg chg="mod">
          <ac:chgData name="Jennifer Lee" userId="18b5e15a4b2b17a4" providerId="LiveId" clId="{AE7E0C0F-5887-472E-B762-D316887B8310}" dt="2026-03-15T05:04:52.992" v="7606" actId="1076"/>
          <ac:spMkLst>
            <pc:docMk/>
            <pc:sldMk cId="84921903" sldId="2147377614"/>
            <ac:spMk id="8" creationId="{9959A11B-5B62-8E19-44D2-34C84B8FCC1D}"/>
          </ac:spMkLst>
        </pc:spChg>
        <pc:spChg chg="mod">
          <ac:chgData name="Jennifer Lee" userId="18b5e15a4b2b17a4" providerId="LiveId" clId="{AE7E0C0F-5887-472E-B762-D316887B8310}" dt="2026-03-15T04:51:00.071" v="6137" actId="20577"/>
          <ac:spMkLst>
            <pc:docMk/>
            <pc:sldMk cId="84921903" sldId="2147377614"/>
            <ac:spMk id="10" creationId="{55F86F03-061F-C605-353A-C7BC95401E35}"/>
          </ac:spMkLst>
        </pc:spChg>
      </pc:sldChg>
      <pc:sldChg chg="addSp delSp modSp add del mod">
        <pc:chgData name="Jennifer Lee" userId="18b5e15a4b2b17a4" providerId="LiveId" clId="{AE7E0C0F-5887-472E-B762-D316887B8310}" dt="2026-03-15T05:12:13.128" v="9026" actId="20577"/>
        <pc:sldMkLst>
          <pc:docMk/>
          <pc:sldMk cId="304593915" sldId="2147377615"/>
        </pc:sldMkLst>
        <pc:spChg chg="add del mod">
          <ac:chgData name="Jennifer Lee" userId="18b5e15a4b2b17a4" providerId="LiveId" clId="{AE7E0C0F-5887-472E-B762-D316887B8310}" dt="2026-03-15T05:02:42.155" v="7218" actId="478"/>
          <ac:spMkLst>
            <pc:docMk/>
            <pc:sldMk cId="304593915" sldId="2147377615"/>
            <ac:spMk id="2" creationId="{52ABD6C5-D559-B007-38D7-134A93A98D7C}"/>
          </ac:spMkLst>
        </pc:spChg>
        <pc:spChg chg="del">
          <ac:chgData name="Jennifer Lee" userId="18b5e15a4b2b17a4" providerId="LiveId" clId="{AE7E0C0F-5887-472E-B762-D316887B8310}" dt="2026-03-15T04:56:10.235" v="6762" actId="478"/>
          <ac:spMkLst>
            <pc:docMk/>
            <pc:sldMk cId="304593915" sldId="2147377615"/>
            <ac:spMk id="3" creationId="{2006FF25-B04A-0FB3-11C1-F2310FCBF819}"/>
          </ac:spMkLst>
        </pc:spChg>
        <pc:spChg chg="add del mod">
          <ac:chgData name="Jennifer Lee" userId="18b5e15a4b2b17a4" providerId="LiveId" clId="{AE7E0C0F-5887-472E-B762-D316887B8310}" dt="2026-03-15T04:56:05.095" v="6760" actId="478"/>
          <ac:spMkLst>
            <pc:docMk/>
            <pc:sldMk cId="304593915" sldId="2147377615"/>
            <ac:spMk id="7" creationId="{2DA2E1B3-03D1-12B0-76DB-93843F972E98}"/>
          </ac:spMkLst>
        </pc:spChg>
        <pc:spChg chg="mod">
          <ac:chgData name="Jennifer Lee" userId="18b5e15a4b2b17a4" providerId="LiveId" clId="{AE7E0C0F-5887-472E-B762-D316887B8310}" dt="2026-03-15T05:06:56.241" v="7672" actId="1076"/>
          <ac:spMkLst>
            <pc:docMk/>
            <pc:sldMk cId="304593915" sldId="2147377615"/>
            <ac:spMk id="8" creationId="{B88B0932-2B23-5190-0FB6-2DA68C4776D8}"/>
          </ac:spMkLst>
        </pc:spChg>
        <pc:spChg chg="mod">
          <ac:chgData name="Jennifer Lee" userId="18b5e15a4b2b17a4" providerId="LiveId" clId="{AE7E0C0F-5887-472E-B762-D316887B8310}" dt="2026-03-15T04:51:17.273" v="6139" actId="20577"/>
          <ac:spMkLst>
            <pc:docMk/>
            <pc:sldMk cId="304593915" sldId="2147377615"/>
            <ac:spMk id="9" creationId="{63F7D68D-FDEB-0DC8-1C9A-576F3653F5AB}"/>
          </ac:spMkLst>
        </pc:spChg>
        <pc:spChg chg="add mod">
          <ac:chgData name="Jennifer Lee" userId="18b5e15a4b2b17a4" providerId="LiveId" clId="{AE7E0C0F-5887-472E-B762-D316887B8310}" dt="2026-03-15T04:56:53.022" v="6777" actId="1076"/>
          <ac:spMkLst>
            <pc:docMk/>
            <pc:sldMk cId="304593915" sldId="2147377615"/>
            <ac:spMk id="10" creationId="{0E5F1E16-EB1F-7B46-F6ED-0D2D9DEE43AB}"/>
          </ac:spMkLst>
        </pc:spChg>
        <pc:spChg chg="add del mod">
          <ac:chgData name="Jennifer Lee" userId="18b5e15a4b2b17a4" providerId="LiveId" clId="{AE7E0C0F-5887-472E-B762-D316887B8310}" dt="2026-03-15T05:01:25.741" v="7021" actId="478"/>
          <ac:spMkLst>
            <pc:docMk/>
            <pc:sldMk cId="304593915" sldId="2147377615"/>
            <ac:spMk id="11" creationId="{F2CB3156-71D6-59B8-7676-DD5EFADC1859}"/>
          </ac:spMkLst>
        </pc:spChg>
        <pc:spChg chg="add del mod">
          <ac:chgData name="Jennifer Lee" userId="18b5e15a4b2b17a4" providerId="LiveId" clId="{AE7E0C0F-5887-472E-B762-D316887B8310}" dt="2026-03-15T05:01:27.029" v="7022" actId="478"/>
          <ac:spMkLst>
            <pc:docMk/>
            <pc:sldMk cId="304593915" sldId="2147377615"/>
            <ac:spMk id="13" creationId="{5575F7FE-A262-B85B-78D9-CD4E5BFEEF24}"/>
          </ac:spMkLst>
        </pc:spChg>
        <pc:spChg chg="add del mod">
          <ac:chgData name="Jennifer Lee" userId="18b5e15a4b2b17a4" providerId="LiveId" clId="{AE7E0C0F-5887-472E-B762-D316887B8310}" dt="2026-03-15T05:01:44.960" v="7031" actId="478"/>
          <ac:spMkLst>
            <pc:docMk/>
            <pc:sldMk cId="304593915" sldId="2147377615"/>
            <ac:spMk id="14" creationId="{A00E6780-EF9C-A044-05A4-B6FA43EAB635}"/>
          </ac:spMkLst>
        </pc:spChg>
        <pc:spChg chg="add del mod">
          <ac:chgData name="Jennifer Lee" userId="18b5e15a4b2b17a4" providerId="LiveId" clId="{AE7E0C0F-5887-472E-B762-D316887B8310}" dt="2026-03-15T05:01:36.487" v="7025" actId="478"/>
          <ac:spMkLst>
            <pc:docMk/>
            <pc:sldMk cId="304593915" sldId="2147377615"/>
            <ac:spMk id="15" creationId="{C4A9948C-E639-D3E9-0830-951B4710D572}"/>
          </ac:spMkLst>
        </pc:spChg>
        <pc:spChg chg="add del mod">
          <ac:chgData name="Jennifer Lee" userId="18b5e15a4b2b17a4" providerId="LiveId" clId="{AE7E0C0F-5887-472E-B762-D316887B8310}" dt="2026-03-15T05:02:37.465" v="7215" actId="478"/>
          <ac:spMkLst>
            <pc:docMk/>
            <pc:sldMk cId="304593915" sldId="2147377615"/>
            <ac:spMk id="16" creationId="{4E122EBB-9EA4-73EA-3551-BBEE7CFF61B0}"/>
          </ac:spMkLst>
        </pc:spChg>
        <pc:spChg chg="add del mod">
          <ac:chgData name="Jennifer Lee" userId="18b5e15a4b2b17a4" providerId="LiveId" clId="{AE7E0C0F-5887-472E-B762-D316887B8310}" dt="2026-03-15T04:58:15.633" v="6931" actId="478"/>
          <ac:spMkLst>
            <pc:docMk/>
            <pc:sldMk cId="304593915" sldId="2147377615"/>
            <ac:spMk id="17" creationId="{A51CE592-4804-EF91-3E53-6FA8C404AACD}"/>
          </ac:spMkLst>
        </pc:spChg>
        <pc:spChg chg="add del mod">
          <ac:chgData name="Jennifer Lee" userId="18b5e15a4b2b17a4" providerId="LiveId" clId="{AE7E0C0F-5887-472E-B762-D316887B8310}" dt="2026-03-15T05:02:40.835" v="7217" actId="478"/>
          <ac:spMkLst>
            <pc:docMk/>
            <pc:sldMk cId="304593915" sldId="2147377615"/>
            <ac:spMk id="18" creationId="{61C7AD46-582A-719E-F02E-594450BFD809}"/>
          </ac:spMkLst>
        </pc:spChg>
        <pc:spChg chg="add del mod">
          <ac:chgData name="Jennifer Lee" userId="18b5e15a4b2b17a4" providerId="LiveId" clId="{AE7E0C0F-5887-472E-B762-D316887B8310}" dt="2026-03-15T05:02:39.695" v="7216" actId="478"/>
          <ac:spMkLst>
            <pc:docMk/>
            <pc:sldMk cId="304593915" sldId="2147377615"/>
            <ac:spMk id="19" creationId="{A74CF4AE-861E-42D8-2119-B1D4FCA389F3}"/>
          </ac:spMkLst>
        </pc:spChg>
        <pc:spChg chg="add mod">
          <ac:chgData name="Jennifer Lee" userId="18b5e15a4b2b17a4" providerId="LiveId" clId="{AE7E0C0F-5887-472E-B762-D316887B8310}" dt="2026-03-15T04:57:51.085" v="6855"/>
          <ac:spMkLst>
            <pc:docMk/>
            <pc:sldMk cId="304593915" sldId="2147377615"/>
            <ac:spMk id="20" creationId="{B27A4399-399B-731A-90D5-BCD4C794CAB7}"/>
          </ac:spMkLst>
        </pc:spChg>
        <pc:spChg chg="add del mod">
          <ac:chgData name="Jennifer Lee" userId="18b5e15a4b2b17a4" providerId="LiveId" clId="{AE7E0C0F-5887-472E-B762-D316887B8310}" dt="2026-03-15T05:07:46.727" v="7679"/>
          <ac:spMkLst>
            <pc:docMk/>
            <pc:sldMk cId="304593915" sldId="2147377615"/>
            <ac:spMk id="24" creationId="{59D2FB1F-9D80-0CC7-1423-C52E30A5B2F9}"/>
          </ac:spMkLst>
        </pc:spChg>
        <pc:graphicFrameChg chg="add del mod modGraphic">
          <ac:chgData name="Jennifer Lee" userId="18b5e15a4b2b17a4" providerId="LiveId" clId="{AE7E0C0F-5887-472E-B762-D316887B8310}" dt="2026-03-15T05:10:00.164" v="8273" actId="478"/>
          <ac:graphicFrameMkLst>
            <pc:docMk/>
            <pc:sldMk cId="304593915" sldId="2147377615"/>
            <ac:graphicFrameMk id="23" creationId="{469C53A7-4672-BADD-FDBB-D1D12514FF5E}"/>
          </ac:graphicFrameMkLst>
        </pc:graphicFrameChg>
        <pc:graphicFrameChg chg="add mod modGraphic">
          <ac:chgData name="Jennifer Lee" userId="18b5e15a4b2b17a4" providerId="LiveId" clId="{AE7E0C0F-5887-472E-B762-D316887B8310}" dt="2026-03-15T05:12:13.128" v="9026" actId="20577"/>
          <ac:graphicFrameMkLst>
            <pc:docMk/>
            <pc:sldMk cId="304593915" sldId="2147377615"/>
            <ac:graphicFrameMk id="25" creationId="{0DBFA4F9-64AF-129F-97AA-790BADCC58E9}"/>
          </ac:graphicFrameMkLst>
        </pc:graphicFrameChg>
        <pc:cxnChg chg="del mod">
          <ac:chgData name="Jennifer Lee" userId="18b5e15a4b2b17a4" providerId="LiveId" clId="{AE7E0C0F-5887-472E-B762-D316887B8310}" dt="2026-03-15T04:56:07.389" v="6761" actId="478"/>
          <ac:cxnSpMkLst>
            <pc:docMk/>
            <pc:sldMk cId="304593915" sldId="2147377615"/>
            <ac:cxnSpMk id="12" creationId="{0A91AFCD-EE04-F10E-8074-BB9EECB39A60}"/>
          </ac:cxnSpMkLst>
        </pc:cxnChg>
      </pc:sldChg>
      <pc:sldChg chg="delSp add mod">
        <pc:chgData name="Jennifer Lee" userId="18b5e15a4b2b17a4" providerId="LiveId" clId="{AE7E0C0F-5887-472E-B762-D316887B8310}" dt="2026-03-15T04:56:01.245" v="6759" actId="478"/>
        <pc:sldMkLst>
          <pc:docMk/>
          <pc:sldMk cId="3002012107" sldId="2147377616"/>
        </pc:sldMkLst>
        <pc:spChg chg="del">
          <ac:chgData name="Jennifer Lee" userId="18b5e15a4b2b17a4" providerId="LiveId" clId="{AE7E0C0F-5887-472E-B762-D316887B8310}" dt="2026-03-15T04:56:01.245" v="6759" actId="478"/>
          <ac:spMkLst>
            <pc:docMk/>
            <pc:sldMk cId="3002012107" sldId="2147377616"/>
            <ac:spMk id="9" creationId="{276C3806-EAB3-C1F0-4CF9-C173B6C044E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0DADC0-4B18-4A0B-9C4C-75E6B66E0FC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943246F8-2825-4F88-9BCE-D6F76B080A85}">
      <dgm:prSet phldrT="[텍스트]" phldr="0"/>
      <dgm:spPr/>
      <dgm:t>
        <a:bodyPr/>
        <a:lstStyle/>
        <a:p>
          <a:pPr latinLnBrk="1"/>
          <a:r>
            <a:rPr lang="en-US" altLang="ko-KR" dirty="0"/>
            <a:t>1</a:t>
          </a:r>
          <a:r>
            <a:rPr lang="ko-KR" altLang="en-US" dirty="0"/>
            <a:t>대 유대통치</a:t>
          </a:r>
          <a:r>
            <a:rPr lang="en-US" altLang="ko-KR" dirty="0"/>
            <a:t>: </a:t>
          </a:r>
          <a:r>
            <a:rPr lang="ko-KR" altLang="en-US" dirty="0"/>
            <a:t>이집트 </a:t>
          </a:r>
          <a:r>
            <a:rPr lang="ko-KR" altLang="en-US" dirty="0" err="1"/>
            <a:t>헬라제국</a:t>
          </a:r>
          <a:r>
            <a:rPr lang="ko-KR" altLang="en-US" dirty="0"/>
            <a:t> </a:t>
          </a:r>
          <a:r>
            <a:rPr lang="en-US" altLang="ko-KR" dirty="0"/>
            <a:t>‘</a:t>
          </a:r>
          <a:r>
            <a:rPr lang="ko-KR" altLang="en-US" dirty="0" err="1"/>
            <a:t>프톨레미</a:t>
          </a:r>
          <a:r>
            <a:rPr lang="ko-KR" altLang="en-US" dirty="0"/>
            <a:t> 왕조</a:t>
          </a:r>
          <a:r>
            <a:rPr lang="en-US" altLang="ko-KR" dirty="0"/>
            <a:t>＇</a:t>
          </a:r>
          <a:endParaRPr lang="ko-KR" altLang="en-US" dirty="0"/>
        </a:p>
      </dgm:t>
    </dgm:pt>
    <dgm:pt modelId="{EAB0C5C1-5A8E-4961-85D9-4E9E5A9C62B0}" type="parTrans" cxnId="{615DA6DC-E5A2-4DA8-BE78-EA8370DA43BF}">
      <dgm:prSet/>
      <dgm:spPr/>
      <dgm:t>
        <a:bodyPr/>
        <a:lstStyle/>
        <a:p>
          <a:pPr latinLnBrk="1"/>
          <a:endParaRPr lang="ko-KR" altLang="en-US"/>
        </a:p>
      </dgm:t>
    </dgm:pt>
    <dgm:pt modelId="{8E1B2A36-6435-4EF7-A6DD-CA2AE696F387}" type="sibTrans" cxnId="{615DA6DC-E5A2-4DA8-BE78-EA8370DA43BF}">
      <dgm:prSet/>
      <dgm:spPr/>
      <dgm:t>
        <a:bodyPr/>
        <a:lstStyle/>
        <a:p>
          <a:pPr latinLnBrk="1"/>
          <a:endParaRPr lang="ko-KR" altLang="en-US"/>
        </a:p>
      </dgm:t>
    </dgm:pt>
    <dgm:pt modelId="{CC45463A-8D5B-4C9D-BAF0-EC8AB7AE648C}">
      <dgm:prSet phldrT="[텍스트]" phldr="1"/>
      <dgm:spPr/>
      <dgm:t>
        <a:bodyPr/>
        <a:lstStyle/>
        <a:p>
          <a:pPr latinLnBrk="1"/>
          <a:endParaRPr lang="ko-KR" altLang="en-US"/>
        </a:p>
      </dgm:t>
    </dgm:pt>
    <dgm:pt modelId="{C8E93DA6-CF0D-4890-A476-975440751CE0}" type="parTrans" cxnId="{61EF2B03-09A0-49FB-BD85-182795D1B6C5}">
      <dgm:prSet/>
      <dgm:spPr/>
      <dgm:t>
        <a:bodyPr/>
        <a:lstStyle/>
        <a:p>
          <a:pPr latinLnBrk="1"/>
          <a:endParaRPr lang="ko-KR" altLang="en-US"/>
        </a:p>
      </dgm:t>
    </dgm:pt>
    <dgm:pt modelId="{D73A54AC-ECF2-4E06-8D41-05241858A842}" type="sibTrans" cxnId="{61EF2B03-09A0-49FB-BD85-182795D1B6C5}">
      <dgm:prSet/>
      <dgm:spPr/>
      <dgm:t>
        <a:bodyPr/>
        <a:lstStyle/>
        <a:p>
          <a:pPr latinLnBrk="1"/>
          <a:endParaRPr lang="ko-KR" altLang="en-US"/>
        </a:p>
      </dgm:t>
    </dgm:pt>
    <dgm:pt modelId="{2C582FCA-16A2-430B-AF30-DF0F9E1157DE}">
      <dgm:prSet phldrT="[텍스트]" phldr="1"/>
      <dgm:spPr/>
      <dgm:t>
        <a:bodyPr/>
        <a:lstStyle/>
        <a:p>
          <a:pPr latinLnBrk="1"/>
          <a:endParaRPr lang="ko-KR" altLang="en-US"/>
        </a:p>
      </dgm:t>
    </dgm:pt>
    <dgm:pt modelId="{1F99E61C-4EC8-4249-8275-3C624AE03A00}" type="parTrans" cxnId="{0564A03D-7FB2-456F-96D9-7D398276D073}">
      <dgm:prSet/>
      <dgm:spPr/>
      <dgm:t>
        <a:bodyPr/>
        <a:lstStyle/>
        <a:p>
          <a:pPr latinLnBrk="1"/>
          <a:endParaRPr lang="ko-KR" altLang="en-US"/>
        </a:p>
      </dgm:t>
    </dgm:pt>
    <dgm:pt modelId="{8820267B-94D6-4C79-81AE-A4505BE50F2C}" type="sibTrans" cxnId="{0564A03D-7FB2-456F-96D9-7D398276D073}">
      <dgm:prSet/>
      <dgm:spPr/>
      <dgm:t>
        <a:bodyPr/>
        <a:lstStyle/>
        <a:p>
          <a:pPr latinLnBrk="1"/>
          <a:endParaRPr lang="ko-KR" altLang="en-US"/>
        </a:p>
      </dgm:t>
    </dgm:pt>
    <dgm:pt modelId="{69F61203-37C2-4BC6-9D6B-BA2DD60323C2}">
      <dgm:prSet phldrT="[텍스트]" phldr="0"/>
      <dgm:spPr/>
      <dgm:t>
        <a:bodyPr/>
        <a:lstStyle/>
        <a:p>
          <a:pPr latinLnBrk="1"/>
          <a:r>
            <a:rPr lang="en-US" altLang="ko-KR" dirty="0"/>
            <a:t>2</a:t>
          </a:r>
          <a:r>
            <a:rPr lang="ko-KR" altLang="en-US" dirty="0"/>
            <a:t>대 유대통치</a:t>
          </a:r>
          <a:r>
            <a:rPr lang="en-US" altLang="ko-KR" dirty="0"/>
            <a:t>: </a:t>
          </a:r>
          <a:r>
            <a:rPr lang="ko-KR" altLang="en-US" dirty="0"/>
            <a:t>시리아 </a:t>
          </a:r>
          <a:r>
            <a:rPr lang="ko-KR" altLang="en-US" dirty="0" err="1"/>
            <a:t>셀라제국</a:t>
          </a:r>
          <a:r>
            <a:rPr lang="ko-KR" altLang="en-US" dirty="0"/>
            <a:t> </a:t>
          </a:r>
          <a:r>
            <a:rPr lang="en-US" altLang="ko-KR" dirty="0"/>
            <a:t>‘</a:t>
          </a:r>
          <a:r>
            <a:rPr lang="ko-KR" altLang="en-US" dirty="0" err="1"/>
            <a:t>셀루커스</a:t>
          </a:r>
          <a:r>
            <a:rPr lang="ko-KR" altLang="en-US" dirty="0"/>
            <a:t> 왕조</a:t>
          </a:r>
          <a:r>
            <a:rPr lang="en-US" altLang="ko-KR" dirty="0"/>
            <a:t>＇</a:t>
          </a:r>
          <a:endParaRPr lang="ko-KR" altLang="en-US" dirty="0"/>
        </a:p>
      </dgm:t>
    </dgm:pt>
    <dgm:pt modelId="{3548B3D3-FDAA-4C86-A4AE-1A7B26F1481B}" type="parTrans" cxnId="{DF14C84B-4176-459E-855D-4819707F641F}">
      <dgm:prSet/>
      <dgm:spPr/>
      <dgm:t>
        <a:bodyPr/>
        <a:lstStyle/>
        <a:p>
          <a:pPr latinLnBrk="1"/>
          <a:endParaRPr lang="ko-KR" altLang="en-US"/>
        </a:p>
      </dgm:t>
    </dgm:pt>
    <dgm:pt modelId="{6ED1849D-4341-4F0A-98C1-688E5BB94250}" type="sibTrans" cxnId="{DF14C84B-4176-459E-855D-4819707F641F}">
      <dgm:prSet/>
      <dgm:spPr/>
      <dgm:t>
        <a:bodyPr/>
        <a:lstStyle/>
        <a:p>
          <a:pPr latinLnBrk="1"/>
          <a:endParaRPr lang="ko-KR" altLang="en-US"/>
        </a:p>
      </dgm:t>
    </dgm:pt>
    <dgm:pt modelId="{D0891C8F-5348-4142-910D-48630650BE8B}">
      <dgm:prSet phldrT="[텍스트]" custT="1"/>
      <dgm:spPr/>
      <dgm:t>
        <a:bodyPr/>
        <a:lstStyle/>
        <a:p>
          <a:pPr latinLnBrk="1"/>
          <a:r>
            <a:rPr lang="ko-KR" altLang="en-US" sz="1000" dirty="0" err="1"/>
            <a:t>시라아</a:t>
          </a:r>
          <a:r>
            <a:rPr lang="ko-KR" altLang="en-US" sz="1000" dirty="0"/>
            <a:t> </a:t>
          </a:r>
          <a:r>
            <a:rPr lang="en-US" altLang="ko-KR" sz="1000" dirty="0"/>
            <a:t>VS </a:t>
          </a:r>
          <a:r>
            <a:rPr lang="ko-KR" altLang="en-US" sz="1000" dirty="0"/>
            <a:t>신생국가 로마전쟁</a:t>
          </a:r>
          <a:endParaRPr lang="en-US" altLang="ko-KR" sz="1000" dirty="0"/>
        </a:p>
        <a:p>
          <a:pPr latinLnBrk="1"/>
          <a:r>
            <a:rPr lang="ko-KR" altLang="en-US" sz="700" dirty="0"/>
            <a:t>로마에 패한 후 엄청난 배상금을 내기위해 시리아가 식민지 국가 핍박</a:t>
          </a:r>
          <a:r>
            <a:rPr lang="en-US" altLang="ko-KR" sz="700" dirty="0"/>
            <a:t>, </a:t>
          </a:r>
          <a:r>
            <a:rPr lang="ko-KR" altLang="en-US" sz="700" dirty="0"/>
            <a:t>제사장 사살 등</a:t>
          </a:r>
        </a:p>
      </dgm:t>
    </dgm:pt>
    <dgm:pt modelId="{9F2154C9-7590-46ED-9D04-FD47FCEC6B51}" type="parTrans" cxnId="{080BE1D5-7BED-4736-A63B-A25F067214BA}">
      <dgm:prSet/>
      <dgm:spPr/>
      <dgm:t>
        <a:bodyPr/>
        <a:lstStyle/>
        <a:p>
          <a:pPr latinLnBrk="1"/>
          <a:endParaRPr lang="ko-KR" altLang="en-US"/>
        </a:p>
      </dgm:t>
    </dgm:pt>
    <dgm:pt modelId="{F60CB99B-F374-4A84-B402-3ACBB464B898}" type="sibTrans" cxnId="{080BE1D5-7BED-4736-A63B-A25F067214BA}">
      <dgm:prSet/>
      <dgm:spPr/>
      <dgm:t>
        <a:bodyPr/>
        <a:lstStyle/>
        <a:p>
          <a:pPr latinLnBrk="1"/>
          <a:endParaRPr lang="ko-KR" altLang="en-US"/>
        </a:p>
      </dgm:t>
    </dgm:pt>
    <dgm:pt modelId="{A4585E0A-673E-4575-8C4D-BC9B06AEAD37}">
      <dgm:prSet phldrT="[텍스트]"/>
      <dgm:spPr/>
      <dgm:t>
        <a:bodyPr/>
        <a:lstStyle/>
        <a:p>
          <a:pPr latinLnBrk="1"/>
          <a:r>
            <a:rPr lang="ko-KR" altLang="en-US" dirty="0"/>
            <a:t>이에 유대인들이 반발</a:t>
          </a:r>
          <a:r>
            <a:rPr lang="en-US" altLang="ko-KR" dirty="0"/>
            <a:t>, </a:t>
          </a:r>
          <a:r>
            <a:rPr lang="ko-KR" altLang="en-US" dirty="0" err="1"/>
            <a:t>마카비</a:t>
          </a:r>
          <a:r>
            <a:rPr lang="ko-KR" altLang="en-US" dirty="0"/>
            <a:t> 혁명 발발</a:t>
          </a:r>
          <a:endParaRPr lang="en-US" altLang="ko-KR" dirty="0"/>
        </a:p>
        <a:p>
          <a:pPr latinLnBrk="1"/>
          <a:r>
            <a:rPr lang="ko-KR" altLang="en-US" dirty="0"/>
            <a:t>혁명의 주역 </a:t>
          </a:r>
          <a:r>
            <a:rPr lang="ko-KR" altLang="en-US" dirty="0" err="1"/>
            <a:t>하스몬</a:t>
          </a:r>
          <a:r>
            <a:rPr lang="ko-KR" altLang="en-US" dirty="0"/>
            <a:t> 가문</a:t>
          </a:r>
          <a:r>
            <a:rPr lang="en-US" altLang="ko-KR" dirty="0"/>
            <a:t>, </a:t>
          </a:r>
          <a:r>
            <a:rPr lang="ko-KR" altLang="en-US" dirty="0" err="1"/>
            <a:t>하스몬</a:t>
          </a:r>
          <a:r>
            <a:rPr lang="ko-KR" altLang="en-US" dirty="0"/>
            <a:t> 왕조가 </a:t>
          </a:r>
          <a:r>
            <a:rPr lang="en-US" altLang="ko-KR" dirty="0"/>
            <a:t>80</a:t>
          </a:r>
          <a:r>
            <a:rPr lang="ko-KR" altLang="en-US" dirty="0"/>
            <a:t>년간 유대 통치</a:t>
          </a:r>
          <a:endParaRPr lang="en-US" altLang="ko-KR" dirty="0"/>
        </a:p>
        <a:p>
          <a:pPr latinLnBrk="1"/>
          <a:r>
            <a:rPr lang="en-US" altLang="ko-KR" dirty="0"/>
            <a:t>(</a:t>
          </a:r>
          <a:r>
            <a:rPr lang="ko-KR" altLang="en-US" dirty="0"/>
            <a:t>왕</a:t>
          </a:r>
          <a:r>
            <a:rPr lang="en-US" altLang="ko-KR" dirty="0"/>
            <a:t>=</a:t>
          </a:r>
          <a:r>
            <a:rPr lang="ko-KR" altLang="en-US" dirty="0"/>
            <a:t>제사장</a:t>
          </a:r>
          <a:r>
            <a:rPr lang="en-US" altLang="ko-KR" dirty="0"/>
            <a:t>) </a:t>
          </a:r>
          <a:r>
            <a:rPr lang="ko-KR" altLang="en-US" dirty="0"/>
            <a:t>제사장나라 법을 어기면서 유대의 </a:t>
          </a:r>
          <a:r>
            <a:rPr lang="ko-KR" altLang="en-US" dirty="0" err="1"/>
            <a:t>사두개바</a:t>
          </a:r>
          <a:r>
            <a:rPr lang="en-US" altLang="ko-KR" dirty="0"/>
            <a:t>/</a:t>
          </a:r>
          <a:r>
            <a:rPr lang="ko-KR" altLang="en-US" dirty="0" err="1"/>
            <a:t>바리새파</a:t>
          </a:r>
          <a:r>
            <a:rPr lang="en-US" altLang="ko-KR" dirty="0"/>
            <a:t>/</a:t>
          </a:r>
          <a:r>
            <a:rPr lang="ko-KR" altLang="en-US" dirty="0" err="1"/>
            <a:t>에세네파</a:t>
          </a:r>
          <a:r>
            <a:rPr lang="ko-KR" altLang="en-US" dirty="0"/>
            <a:t> 등 분파가 </a:t>
          </a:r>
          <a:r>
            <a:rPr lang="ko-KR" altLang="en-US" dirty="0" err="1"/>
            <a:t>생겨님</a:t>
          </a:r>
          <a:endParaRPr lang="ko-KR" altLang="en-US" dirty="0"/>
        </a:p>
      </dgm:t>
    </dgm:pt>
    <dgm:pt modelId="{B88FAF47-74FC-4BC2-94BC-D1CF482F8A46}" type="parTrans" cxnId="{E29FE821-37D8-42C8-9DD5-21D1D26D1E5B}">
      <dgm:prSet/>
      <dgm:spPr/>
      <dgm:t>
        <a:bodyPr/>
        <a:lstStyle/>
        <a:p>
          <a:pPr latinLnBrk="1"/>
          <a:endParaRPr lang="ko-KR" altLang="en-US"/>
        </a:p>
      </dgm:t>
    </dgm:pt>
    <dgm:pt modelId="{C563D13D-5E29-4269-9333-291D6B0F93BE}" type="sibTrans" cxnId="{E29FE821-37D8-42C8-9DD5-21D1D26D1E5B}">
      <dgm:prSet/>
      <dgm:spPr/>
      <dgm:t>
        <a:bodyPr/>
        <a:lstStyle/>
        <a:p>
          <a:pPr latinLnBrk="1"/>
          <a:endParaRPr lang="ko-KR" altLang="en-US"/>
        </a:p>
      </dgm:t>
    </dgm:pt>
    <dgm:pt modelId="{344CFFBB-DF88-4F43-BE32-0213842D9A79}">
      <dgm:prSet phldrT="[텍스트]" phldr="0"/>
      <dgm:spPr/>
      <dgm:t>
        <a:bodyPr/>
        <a:lstStyle/>
        <a:p>
          <a:pPr latinLnBrk="1"/>
          <a:r>
            <a:rPr lang="en-US" altLang="ko-KR" dirty="0"/>
            <a:t>3</a:t>
          </a:r>
          <a:r>
            <a:rPr lang="ko-KR" altLang="en-US" dirty="0"/>
            <a:t>대 유대통치 로마 </a:t>
          </a:r>
        </a:p>
      </dgm:t>
    </dgm:pt>
    <dgm:pt modelId="{019DE7BB-DBEE-4B5A-9BBE-584190BBB779}" type="parTrans" cxnId="{E3B86205-8D99-4B1E-A9B5-A030F23898F0}">
      <dgm:prSet/>
      <dgm:spPr/>
      <dgm:t>
        <a:bodyPr/>
        <a:lstStyle/>
        <a:p>
          <a:pPr latinLnBrk="1"/>
          <a:endParaRPr lang="ko-KR" altLang="en-US"/>
        </a:p>
      </dgm:t>
    </dgm:pt>
    <dgm:pt modelId="{655779BB-FE57-44A2-BE40-FDFA4A261E43}" type="sibTrans" cxnId="{E3B86205-8D99-4B1E-A9B5-A030F23898F0}">
      <dgm:prSet/>
      <dgm:spPr/>
      <dgm:t>
        <a:bodyPr/>
        <a:lstStyle/>
        <a:p>
          <a:pPr latinLnBrk="1"/>
          <a:endParaRPr lang="ko-KR" altLang="en-US"/>
        </a:p>
      </dgm:t>
    </dgm:pt>
    <dgm:pt modelId="{DE062AD1-45A5-4360-8357-2D4AE38AF82A}">
      <dgm:prSet phldrT="[텍스트]"/>
      <dgm:spPr/>
      <dgm:t>
        <a:bodyPr/>
        <a:lstStyle/>
        <a:p>
          <a:pPr latinLnBrk="1"/>
          <a:r>
            <a:rPr lang="ko-KR" altLang="en-US" dirty="0" err="1"/>
            <a:t>하스몬</a:t>
          </a:r>
          <a:r>
            <a:rPr lang="ko-KR" altLang="en-US" dirty="0"/>
            <a:t> 왕조의 내분으로 결국 다시 유대는 로마의 식민지가 됨</a:t>
          </a:r>
          <a:endParaRPr lang="en-US" altLang="ko-KR" dirty="0"/>
        </a:p>
        <a:p>
          <a:pPr latinLnBrk="1"/>
          <a:r>
            <a:rPr lang="ko-KR" altLang="en-US" dirty="0" err="1"/>
            <a:t>에돔족인</a:t>
          </a:r>
          <a:r>
            <a:rPr lang="ko-KR" altLang="en-US" dirty="0"/>
            <a:t> </a:t>
          </a:r>
          <a:r>
            <a:rPr lang="ko-KR" altLang="en-US" dirty="0" err="1"/>
            <a:t>헤ㅐ롯가문을</a:t>
          </a:r>
          <a:r>
            <a:rPr lang="ko-KR" altLang="en-US" dirty="0"/>
            <a:t> 유대의 분봉왕으로 삼아 </a:t>
          </a:r>
          <a:r>
            <a:rPr lang="ko-KR" altLang="en-US" dirty="0" err="1"/>
            <a:t>에루살렘</a:t>
          </a:r>
          <a:r>
            <a:rPr lang="ko-KR" altLang="en-US" dirty="0"/>
            <a:t> 성전 재건축 </a:t>
          </a:r>
          <a:r>
            <a:rPr lang="en-US" altLang="ko-KR" dirty="0"/>
            <a:t>(</a:t>
          </a:r>
          <a:r>
            <a:rPr lang="ko-KR" altLang="en-US" dirty="0"/>
            <a:t>통치 토구로 성전은 전락</a:t>
          </a:r>
          <a:r>
            <a:rPr lang="en-US" altLang="ko-KR" dirty="0"/>
            <a:t>)</a:t>
          </a:r>
          <a:endParaRPr lang="ko-KR" altLang="en-US" dirty="0"/>
        </a:p>
      </dgm:t>
    </dgm:pt>
    <dgm:pt modelId="{E124FB62-661D-4C4F-B4A2-EA6F8F6A941D}" type="parTrans" cxnId="{41D2670E-1F8D-4E43-AAFE-BEB825B4C785}">
      <dgm:prSet/>
      <dgm:spPr/>
      <dgm:t>
        <a:bodyPr/>
        <a:lstStyle/>
        <a:p>
          <a:pPr latinLnBrk="1"/>
          <a:endParaRPr lang="ko-KR" altLang="en-US"/>
        </a:p>
      </dgm:t>
    </dgm:pt>
    <dgm:pt modelId="{96C9F25A-27F6-4572-A536-E1B8224BFDE4}" type="sibTrans" cxnId="{41D2670E-1F8D-4E43-AAFE-BEB825B4C785}">
      <dgm:prSet/>
      <dgm:spPr/>
      <dgm:t>
        <a:bodyPr/>
        <a:lstStyle/>
        <a:p>
          <a:pPr latinLnBrk="1"/>
          <a:endParaRPr lang="ko-KR" altLang="en-US"/>
        </a:p>
      </dgm:t>
    </dgm:pt>
    <dgm:pt modelId="{C87A9E70-F479-42E1-8BAD-D29C00826F23}">
      <dgm:prSet phldrT="[텍스트]"/>
      <dgm:spPr/>
      <dgm:t>
        <a:bodyPr/>
        <a:lstStyle/>
        <a:p>
          <a:pPr latinLnBrk="1"/>
          <a:r>
            <a:rPr lang="ko-KR" altLang="en-US" dirty="0"/>
            <a:t>로마 초대 황제 아우구스투스가 로마제국전역으로부터 세금을 철저히 거두기 위해 호적명령</a:t>
          </a:r>
          <a:endParaRPr lang="en-US" altLang="ko-KR" dirty="0"/>
        </a:p>
        <a:p>
          <a:pPr latinLnBrk="1"/>
          <a:r>
            <a:rPr lang="ko-KR" altLang="en-US" dirty="0"/>
            <a:t>그때 예수님이 탄생하게 됨 </a:t>
          </a:r>
        </a:p>
      </dgm:t>
    </dgm:pt>
    <dgm:pt modelId="{7937C0FF-0138-42B3-8A3B-3A3071BEBE5C}" type="parTrans" cxnId="{6469DEC4-A33B-4C9C-B1ED-BCF722CDC247}">
      <dgm:prSet/>
      <dgm:spPr/>
      <dgm:t>
        <a:bodyPr/>
        <a:lstStyle/>
        <a:p>
          <a:pPr latinLnBrk="1"/>
          <a:endParaRPr lang="ko-KR" altLang="en-US"/>
        </a:p>
      </dgm:t>
    </dgm:pt>
    <dgm:pt modelId="{73ED4D8F-8973-46BE-A53F-7B76033155BD}" type="sibTrans" cxnId="{6469DEC4-A33B-4C9C-B1ED-BCF722CDC247}">
      <dgm:prSet/>
      <dgm:spPr/>
      <dgm:t>
        <a:bodyPr/>
        <a:lstStyle/>
        <a:p>
          <a:pPr latinLnBrk="1"/>
          <a:endParaRPr lang="ko-KR" altLang="en-US"/>
        </a:p>
      </dgm:t>
    </dgm:pt>
    <dgm:pt modelId="{CADB0EE9-09B9-412A-8EBE-C134630AD1BD}" type="pres">
      <dgm:prSet presAssocID="{8C0DADC0-4B18-4A0B-9C4C-75E6B66E0FC4}" presName="Name0" presStyleCnt="0">
        <dgm:presLayoutVars>
          <dgm:dir/>
          <dgm:animLvl val="lvl"/>
          <dgm:resizeHandles val="exact"/>
        </dgm:presLayoutVars>
      </dgm:prSet>
      <dgm:spPr/>
    </dgm:pt>
    <dgm:pt modelId="{D10FDC2F-EA07-4A92-9606-D19946F34347}" type="pres">
      <dgm:prSet presAssocID="{344CFFBB-DF88-4F43-BE32-0213842D9A79}" presName="boxAndChildren" presStyleCnt="0"/>
      <dgm:spPr/>
    </dgm:pt>
    <dgm:pt modelId="{32E78E9A-9BA3-418B-BEF3-FF12FD778C9A}" type="pres">
      <dgm:prSet presAssocID="{344CFFBB-DF88-4F43-BE32-0213842D9A79}" presName="parentTextBox" presStyleLbl="node1" presStyleIdx="0" presStyleCnt="3"/>
      <dgm:spPr/>
    </dgm:pt>
    <dgm:pt modelId="{C8119C4E-6B14-40DB-A044-87F486E19231}" type="pres">
      <dgm:prSet presAssocID="{344CFFBB-DF88-4F43-BE32-0213842D9A79}" presName="entireBox" presStyleLbl="node1" presStyleIdx="0" presStyleCnt="3"/>
      <dgm:spPr/>
    </dgm:pt>
    <dgm:pt modelId="{8A624F27-0EC9-4173-9EBC-06847AE69E6C}" type="pres">
      <dgm:prSet presAssocID="{344CFFBB-DF88-4F43-BE32-0213842D9A79}" presName="descendantBox" presStyleCnt="0"/>
      <dgm:spPr/>
    </dgm:pt>
    <dgm:pt modelId="{9969B976-52D3-4E75-AA0D-E0C7D6CF1350}" type="pres">
      <dgm:prSet presAssocID="{DE062AD1-45A5-4360-8357-2D4AE38AF82A}" presName="childTextBox" presStyleLbl="fgAccFollowNode1" presStyleIdx="0" presStyleCnt="6">
        <dgm:presLayoutVars>
          <dgm:bulletEnabled val="1"/>
        </dgm:presLayoutVars>
      </dgm:prSet>
      <dgm:spPr/>
    </dgm:pt>
    <dgm:pt modelId="{4DC4239E-30B8-4A9F-83C3-0F9927F9755D}" type="pres">
      <dgm:prSet presAssocID="{C87A9E70-F479-42E1-8BAD-D29C00826F23}" presName="childTextBox" presStyleLbl="fgAccFollowNode1" presStyleIdx="1" presStyleCnt="6">
        <dgm:presLayoutVars>
          <dgm:bulletEnabled val="1"/>
        </dgm:presLayoutVars>
      </dgm:prSet>
      <dgm:spPr/>
    </dgm:pt>
    <dgm:pt modelId="{EC55E4F6-C715-4FBC-93BB-63CA6C741600}" type="pres">
      <dgm:prSet presAssocID="{6ED1849D-4341-4F0A-98C1-688E5BB94250}" presName="sp" presStyleCnt="0"/>
      <dgm:spPr/>
    </dgm:pt>
    <dgm:pt modelId="{84F03EB8-5FA7-45DD-9F85-95BF21D61510}" type="pres">
      <dgm:prSet presAssocID="{69F61203-37C2-4BC6-9D6B-BA2DD60323C2}" presName="arrowAndChildren" presStyleCnt="0"/>
      <dgm:spPr/>
    </dgm:pt>
    <dgm:pt modelId="{97136E12-2A63-4134-8546-0596CF21B5C1}" type="pres">
      <dgm:prSet presAssocID="{69F61203-37C2-4BC6-9D6B-BA2DD60323C2}" presName="parentTextArrow" presStyleLbl="node1" presStyleIdx="0" presStyleCnt="3"/>
      <dgm:spPr/>
    </dgm:pt>
    <dgm:pt modelId="{23DCDFCA-DF4E-433C-8D7A-275E1DFCDE20}" type="pres">
      <dgm:prSet presAssocID="{69F61203-37C2-4BC6-9D6B-BA2DD60323C2}" presName="arrow" presStyleLbl="node1" presStyleIdx="1" presStyleCnt="3"/>
      <dgm:spPr/>
    </dgm:pt>
    <dgm:pt modelId="{EB4B1686-DD8A-435D-9CFA-C1F90C9D5861}" type="pres">
      <dgm:prSet presAssocID="{69F61203-37C2-4BC6-9D6B-BA2DD60323C2}" presName="descendantArrow" presStyleCnt="0"/>
      <dgm:spPr/>
    </dgm:pt>
    <dgm:pt modelId="{3495B723-B3FB-4004-BADA-EF6932BB3E6F}" type="pres">
      <dgm:prSet presAssocID="{D0891C8F-5348-4142-910D-48630650BE8B}" presName="childTextArrow" presStyleLbl="fgAccFollowNode1" presStyleIdx="2" presStyleCnt="6">
        <dgm:presLayoutVars>
          <dgm:bulletEnabled val="1"/>
        </dgm:presLayoutVars>
      </dgm:prSet>
      <dgm:spPr/>
    </dgm:pt>
    <dgm:pt modelId="{E5ABFE5E-0B82-4A93-B607-EA3249B264E5}" type="pres">
      <dgm:prSet presAssocID="{A4585E0A-673E-4575-8C4D-BC9B06AEAD37}" presName="childTextArrow" presStyleLbl="fgAccFollowNode1" presStyleIdx="3" presStyleCnt="6">
        <dgm:presLayoutVars>
          <dgm:bulletEnabled val="1"/>
        </dgm:presLayoutVars>
      </dgm:prSet>
      <dgm:spPr/>
    </dgm:pt>
    <dgm:pt modelId="{29E24EF8-8A6C-42EA-9883-D735EDB42DDE}" type="pres">
      <dgm:prSet presAssocID="{8E1B2A36-6435-4EF7-A6DD-CA2AE696F387}" presName="sp" presStyleCnt="0"/>
      <dgm:spPr/>
    </dgm:pt>
    <dgm:pt modelId="{85A10EC9-51C1-490A-9059-5FBDBE4A8C8D}" type="pres">
      <dgm:prSet presAssocID="{943246F8-2825-4F88-9BCE-D6F76B080A85}" presName="arrowAndChildren" presStyleCnt="0"/>
      <dgm:spPr/>
    </dgm:pt>
    <dgm:pt modelId="{AC369C3E-D4BA-4B5D-89AB-2292D5AE1A82}" type="pres">
      <dgm:prSet presAssocID="{943246F8-2825-4F88-9BCE-D6F76B080A85}" presName="parentTextArrow" presStyleLbl="node1" presStyleIdx="1" presStyleCnt="3"/>
      <dgm:spPr/>
    </dgm:pt>
    <dgm:pt modelId="{925977B1-FE7F-4256-B516-A9B27C7EF7BB}" type="pres">
      <dgm:prSet presAssocID="{943246F8-2825-4F88-9BCE-D6F76B080A85}" presName="arrow" presStyleLbl="node1" presStyleIdx="2" presStyleCnt="3"/>
      <dgm:spPr/>
    </dgm:pt>
    <dgm:pt modelId="{9FAB0916-03D2-4EE9-8979-B30AF8441C65}" type="pres">
      <dgm:prSet presAssocID="{943246F8-2825-4F88-9BCE-D6F76B080A85}" presName="descendantArrow" presStyleCnt="0"/>
      <dgm:spPr/>
    </dgm:pt>
    <dgm:pt modelId="{3EAD40BC-41EE-4657-ABC3-7A90B3591D57}" type="pres">
      <dgm:prSet presAssocID="{CC45463A-8D5B-4C9D-BAF0-EC8AB7AE648C}" presName="childTextArrow" presStyleLbl="fgAccFollowNode1" presStyleIdx="4" presStyleCnt="6">
        <dgm:presLayoutVars>
          <dgm:bulletEnabled val="1"/>
        </dgm:presLayoutVars>
      </dgm:prSet>
      <dgm:spPr/>
    </dgm:pt>
    <dgm:pt modelId="{1F5367F9-EBDB-4905-9D8F-58875E42559A}" type="pres">
      <dgm:prSet presAssocID="{2C582FCA-16A2-430B-AF30-DF0F9E1157D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61EF2B03-09A0-49FB-BD85-182795D1B6C5}" srcId="{943246F8-2825-4F88-9BCE-D6F76B080A85}" destId="{CC45463A-8D5B-4C9D-BAF0-EC8AB7AE648C}" srcOrd="0" destOrd="0" parTransId="{C8E93DA6-CF0D-4890-A476-975440751CE0}" sibTransId="{D73A54AC-ECF2-4E06-8D41-05241858A842}"/>
    <dgm:cxn modelId="{E3B86205-8D99-4B1E-A9B5-A030F23898F0}" srcId="{8C0DADC0-4B18-4A0B-9C4C-75E6B66E0FC4}" destId="{344CFFBB-DF88-4F43-BE32-0213842D9A79}" srcOrd="2" destOrd="0" parTransId="{019DE7BB-DBEE-4B5A-9BBE-584190BBB779}" sibTransId="{655779BB-FE57-44A2-BE40-FDFA4A261E43}"/>
    <dgm:cxn modelId="{41D2670E-1F8D-4E43-AAFE-BEB825B4C785}" srcId="{344CFFBB-DF88-4F43-BE32-0213842D9A79}" destId="{DE062AD1-45A5-4360-8357-2D4AE38AF82A}" srcOrd="0" destOrd="0" parTransId="{E124FB62-661D-4C4F-B4A2-EA6F8F6A941D}" sibTransId="{96C9F25A-27F6-4572-A536-E1B8224BFDE4}"/>
    <dgm:cxn modelId="{AE8A5618-A15F-4714-B97D-77D5B757FB41}" type="presOf" srcId="{2C582FCA-16A2-430B-AF30-DF0F9E1157DE}" destId="{1F5367F9-EBDB-4905-9D8F-58875E42559A}" srcOrd="0" destOrd="0" presId="urn:microsoft.com/office/officeart/2005/8/layout/process4"/>
    <dgm:cxn modelId="{6F226F19-660A-428A-BBEE-609C15C66C08}" type="presOf" srcId="{A4585E0A-673E-4575-8C4D-BC9B06AEAD37}" destId="{E5ABFE5E-0B82-4A93-B607-EA3249B264E5}" srcOrd="0" destOrd="0" presId="urn:microsoft.com/office/officeart/2005/8/layout/process4"/>
    <dgm:cxn modelId="{E29FE821-37D8-42C8-9DD5-21D1D26D1E5B}" srcId="{69F61203-37C2-4BC6-9D6B-BA2DD60323C2}" destId="{A4585E0A-673E-4575-8C4D-BC9B06AEAD37}" srcOrd="1" destOrd="0" parTransId="{B88FAF47-74FC-4BC2-94BC-D1CF482F8A46}" sibTransId="{C563D13D-5E29-4269-9333-291D6B0F93BE}"/>
    <dgm:cxn modelId="{0564A03D-7FB2-456F-96D9-7D398276D073}" srcId="{943246F8-2825-4F88-9BCE-D6F76B080A85}" destId="{2C582FCA-16A2-430B-AF30-DF0F9E1157DE}" srcOrd="1" destOrd="0" parTransId="{1F99E61C-4EC8-4249-8275-3C624AE03A00}" sibTransId="{8820267B-94D6-4C79-81AE-A4505BE50F2C}"/>
    <dgm:cxn modelId="{EEDC815B-DD47-4784-BA00-5309F8BF7267}" type="presOf" srcId="{344CFFBB-DF88-4F43-BE32-0213842D9A79}" destId="{C8119C4E-6B14-40DB-A044-87F486E19231}" srcOrd="1" destOrd="0" presId="urn:microsoft.com/office/officeart/2005/8/layout/process4"/>
    <dgm:cxn modelId="{E437CA61-B5ED-4A52-82AE-C8D03A32C63E}" type="presOf" srcId="{344CFFBB-DF88-4F43-BE32-0213842D9A79}" destId="{32E78E9A-9BA3-418B-BEF3-FF12FD778C9A}" srcOrd="0" destOrd="0" presId="urn:microsoft.com/office/officeart/2005/8/layout/process4"/>
    <dgm:cxn modelId="{DF14C84B-4176-459E-855D-4819707F641F}" srcId="{8C0DADC0-4B18-4A0B-9C4C-75E6B66E0FC4}" destId="{69F61203-37C2-4BC6-9D6B-BA2DD60323C2}" srcOrd="1" destOrd="0" parTransId="{3548B3D3-FDAA-4C86-A4AE-1A7B26F1481B}" sibTransId="{6ED1849D-4341-4F0A-98C1-688E5BB94250}"/>
    <dgm:cxn modelId="{6A997E83-0655-4E65-A4A4-8ECADF7E0CB2}" type="presOf" srcId="{943246F8-2825-4F88-9BCE-D6F76B080A85}" destId="{925977B1-FE7F-4256-B516-A9B27C7EF7BB}" srcOrd="1" destOrd="0" presId="urn:microsoft.com/office/officeart/2005/8/layout/process4"/>
    <dgm:cxn modelId="{F02E178D-BD06-4CFD-93C1-BF1D06B50326}" type="presOf" srcId="{DE062AD1-45A5-4360-8357-2D4AE38AF82A}" destId="{9969B976-52D3-4E75-AA0D-E0C7D6CF1350}" srcOrd="0" destOrd="0" presId="urn:microsoft.com/office/officeart/2005/8/layout/process4"/>
    <dgm:cxn modelId="{95BB2299-2078-4268-93AC-6B086CB47CB1}" type="presOf" srcId="{8C0DADC0-4B18-4A0B-9C4C-75E6B66E0FC4}" destId="{CADB0EE9-09B9-412A-8EBE-C134630AD1BD}" srcOrd="0" destOrd="0" presId="urn:microsoft.com/office/officeart/2005/8/layout/process4"/>
    <dgm:cxn modelId="{6B7524A3-8786-47BF-BEDE-2831ACFB1219}" type="presOf" srcId="{C87A9E70-F479-42E1-8BAD-D29C00826F23}" destId="{4DC4239E-30B8-4A9F-83C3-0F9927F9755D}" srcOrd="0" destOrd="0" presId="urn:microsoft.com/office/officeart/2005/8/layout/process4"/>
    <dgm:cxn modelId="{76BE1EB2-5DAB-4B1B-B186-02C6CF20A542}" type="presOf" srcId="{D0891C8F-5348-4142-910D-48630650BE8B}" destId="{3495B723-B3FB-4004-BADA-EF6932BB3E6F}" srcOrd="0" destOrd="0" presId="urn:microsoft.com/office/officeart/2005/8/layout/process4"/>
    <dgm:cxn modelId="{6469DEC4-A33B-4C9C-B1ED-BCF722CDC247}" srcId="{344CFFBB-DF88-4F43-BE32-0213842D9A79}" destId="{C87A9E70-F479-42E1-8BAD-D29C00826F23}" srcOrd="1" destOrd="0" parTransId="{7937C0FF-0138-42B3-8A3B-3A3071BEBE5C}" sibTransId="{73ED4D8F-8973-46BE-A53F-7B76033155BD}"/>
    <dgm:cxn modelId="{965F8AD1-198C-46A7-931A-30DF071B638A}" type="presOf" srcId="{943246F8-2825-4F88-9BCE-D6F76B080A85}" destId="{AC369C3E-D4BA-4B5D-89AB-2292D5AE1A82}" srcOrd="0" destOrd="0" presId="urn:microsoft.com/office/officeart/2005/8/layout/process4"/>
    <dgm:cxn modelId="{080BE1D5-7BED-4736-A63B-A25F067214BA}" srcId="{69F61203-37C2-4BC6-9D6B-BA2DD60323C2}" destId="{D0891C8F-5348-4142-910D-48630650BE8B}" srcOrd="0" destOrd="0" parTransId="{9F2154C9-7590-46ED-9D04-FD47FCEC6B51}" sibTransId="{F60CB99B-F374-4A84-B402-3ACBB464B898}"/>
    <dgm:cxn modelId="{65A001D6-E68B-470B-ABB6-F30CF98F9E0A}" type="presOf" srcId="{69F61203-37C2-4BC6-9D6B-BA2DD60323C2}" destId="{23DCDFCA-DF4E-433C-8D7A-275E1DFCDE20}" srcOrd="1" destOrd="0" presId="urn:microsoft.com/office/officeart/2005/8/layout/process4"/>
    <dgm:cxn modelId="{615DA6DC-E5A2-4DA8-BE78-EA8370DA43BF}" srcId="{8C0DADC0-4B18-4A0B-9C4C-75E6B66E0FC4}" destId="{943246F8-2825-4F88-9BCE-D6F76B080A85}" srcOrd="0" destOrd="0" parTransId="{EAB0C5C1-5A8E-4961-85D9-4E9E5A9C62B0}" sibTransId="{8E1B2A36-6435-4EF7-A6DD-CA2AE696F387}"/>
    <dgm:cxn modelId="{2228A4F6-3412-4CF7-8AD0-18C1FC9959EF}" type="presOf" srcId="{69F61203-37C2-4BC6-9D6B-BA2DD60323C2}" destId="{97136E12-2A63-4134-8546-0596CF21B5C1}" srcOrd="0" destOrd="0" presId="urn:microsoft.com/office/officeart/2005/8/layout/process4"/>
    <dgm:cxn modelId="{7CFF42FB-0623-4AF6-BEB6-8D582ADD4DAC}" type="presOf" srcId="{CC45463A-8D5B-4C9D-BAF0-EC8AB7AE648C}" destId="{3EAD40BC-41EE-4657-ABC3-7A90B3591D57}" srcOrd="0" destOrd="0" presId="urn:microsoft.com/office/officeart/2005/8/layout/process4"/>
    <dgm:cxn modelId="{BC2C58E5-8E35-42A0-B205-2EBF542C43FB}" type="presParOf" srcId="{CADB0EE9-09B9-412A-8EBE-C134630AD1BD}" destId="{D10FDC2F-EA07-4A92-9606-D19946F34347}" srcOrd="0" destOrd="0" presId="urn:microsoft.com/office/officeart/2005/8/layout/process4"/>
    <dgm:cxn modelId="{E8A30205-0D47-4C03-8E3F-0D93A858A1D8}" type="presParOf" srcId="{D10FDC2F-EA07-4A92-9606-D19946F34347}" destId="{32E78E9A-9BA3-418B-BEF3-FF12FD778C9A}" srcOrd="0" destOrd="0" presId="urn:microsoft.com/office/officeart/2005/8/layout/process4"/>
    <dgm:cxn modelId="{5B4242BE-F252-42E1-A74E-B48D3C946EC1}" type="presParOf" srcId="{D10FDC2F-EA07-4A92-9606-D19946F34347}" destId="{C8119C4E-6B14-40DB-A044-87F486E19231}" srcOrd="1" destOrd="0" presId="urn:microsoft.com/office/officeart/2005/8/layout/process4"/>
    <dgm:cxn modelId="{C65D3FCF-C4A9-4468-BC8C-424BA8628811}" type="presParOf" srcId="{D10FDC2F-EA07-4A92-9606-D19946F34347}" destId="{8A624F27-0EC9-4173-9EBC-06847AE69E6C}" srcOrd="2" destOrd="0" presId="urn:microsoft.com/office/officeart/2005/8/layout/process4"/>
    <dgm:cxn modelId="{F83F31A8-64E9-4C9A-A75F-FF96202E36C4}" type="presParOf" srcId="{8A624F27-0EC9-4173-9EBC-06847AE69E6C}" destId="{9969B976-52D3-4E75-AA0D-E0C7D6CF1350}" srcOrd="0" destOrd="0" presId="urn:microsoft.com/office/officeart/2005/8/layout/process4"/>
    <dgm:cxn modelId="{7FE1BFE2-64CE-481B-BF91-9C0A70D23869}" type="presParOf" srcId="{8A624F27-0EC9-4173-9EBC-06847AE69E6C}" destId="{4DC4239E-30B8-4A9F-83C3-0F9927F9755D}" srcOrd="1" destOrd="0" presId="urn:microsoft.com/office/officeart/2005/8/layout/process4"/>
    <dgm:cxn modelId="{D15AA5D4-51C9-4813-A1F8-2CC85BD90CE5}" type="presParOf" srcId="{CADB0EE9-09B9-412A-8EBE-C134630AD1BD}" destId="{EC55E4F6-C715-4FBC-93BB-63CA6C741600}" srcOrd="1" destOrd="0" presId="urn:microsoft.com/office/officeart/2005/8/layout/process4"/>
    <dgm:cxn modelId="{7D293F5B-6E40-44C1-AED4-14F1759254EA}" type="presParOf" srcId="{CADB0EE9-09B9-412A-8EBE-C134630AD1BD}" destId="{84F03EB8-5FA7-45DD-9F85-95BF21D61510}" srcOrd="2" destOrd="0" presId="urn:microsoft.com/office/officeart/2005/8/layout/process4"/>
    <dgm:cxn modelId="{33BE6784-544F-4477-AD04-785CFBC332FB}" type="presParOf" srcId="{84F03EB8-5FA7-45DD-9F85-95BF21D61510}" destId="{97136E12-2A63-4134-8546-0596CF21B5C1}" srcOrd="0" destOrd="0" presId="urn:microsoft.com/office/officeart/2005/8/layout/process4"/>
    <dgm:cxn modelId="{56216B00-817D-4E1F-980D-71686E06E1E6}" type="presParOf" srcId="{84F03EB8-5FA7-45DD-9F85-95BF21D61510}" destId="{23DCDFCA-DF4E-433C-8D7A-275E1DFCDE20}" srcOrd="1" destOrd="0" presId="urn:microsoft.com/office/officeart/2005/8/layout/process4"/>
    <dgm:cxn modelId="{9432F5C9-0555-40D6-9A9E-1DF8A9B18E64}" type="presParOf" srcId="{84F03EB8-5FA7-45DD-9F85-95BF21D61510}" destId="{EB4B1686-DD8A-435D-9CFA-C1F90C9D5861}" srcOrd="2" destOrd="0" presId="urn:microsoft.com/office/officeart/2005/8/layout/process4"/>
    <dgm:cxn modelId="{7214664E-9490-462F-A2E4-B709C9EDB462}" type="presParOf" srcId="{EB4B1686-DD8A-435D-9CFA-C1F90C9D5861}" destId="{3495B723-B3FB-4004-BADA-EF6932BB3E6F}" srcOrd="0" destOrd="0" presId="urn:microsoft.com/office/officeart/2005/8/layout/process4"/>
    <dgm:cxn modelId="{2192B45A-8E92-4BB9-A26C-B2B899B0DEA1}" type="presParOf" srcId="{EB4B1686-DD8A-435D-9CFA-C1F90C9D5861}" destId="{E5ABFE5E-0B82-4A93-B607-EA3249B264E5}" srcOrd="1" destOrd="0" presId="urn:microsoft.com/office/officeart/2005/8/layout/process4"/>
    <dgm:cxn modelId="{4E741118-D060-4352-B7B5-1CECBDCF2D43}" type="presParOf" srcId="{CADB0EE9-09B9-412A-8EBE-C134630AD1BD}" destId="{29E24EF8-8A6C-42EA-9883-D735EDB42DDE}" srcOrd="3" destOrd="0" presId="urn:microsoft.com/office/officeart/2005/8/layout/process4"/>
    <dgm:cxn modelId="{6D1415ED-E92E-4446-BB79-6311A3101673}" type="presParOf" srcId="{CADB0EE9-09B9-412A-8EBE-C134630AD1BD}" destId="{85A10EC9-51C1-490A-9059-5FBDBE4A8C8D}" srcOrd="4" destOrd="0" presId="urn:microsoft.com/office/officeart/2005/8/layout/process4"/>
    <dgm:cxn modelId="{8ABDBA86-4E2D-474D-A5CF-2D10C12A6C20}" type="presParOf" srcId="{85A10EC9-51C1-490A-9059-5FBDBE4A8C8D}" destId="{AC369C3E-D4BA-4B5D-89AB-2292D5AE1A82}" srcOrd="0" destOrd="0" presId="urn:microsoft.com/office/officeart/2005/8/layout/process4"/>
    <dgm:cxn modelId="{C4F660C3-9EB3-4CFF-8FD4-CF50BF7DDCAF}" type="presParOf" srcId="{85A10EC9-51C1-490A-9059-5FBDBE4A8C8D}" destId="{925977B1-FE7F-4256-B516-A9B27C7EF7BB}" srcOrd="1" destOrd="0" presId="urn:microsoft.com/office/officeart/2005/8/layout/process4"/>
    <dgm:cxn modelId="{0CC6A3AB-EA6B-458D-97FB-7FB9BF247FEF}" type="presParOf" srcId="{85A10EC9-51C1-490A-9059-5FBDBE4A8C8D}" destId="{9FAB0916-03D2-4EE9-8979-B30AF8441C65}" srcOrd="2" destOrd="0" presId="urn:microsoft.com/office/officeart/2005/8/layout/process4"/>
    <dgm:cxn modelId="{A422A129-D940-4506-A4C3-AC327157E849}" type="presParOf" srcId="{9FAB0916-03D2-4EE9-8979-B30AF8441C65}" destId="{3EAD40BC-41EE-4657-ABC3-7A90B3591D57}" srcOrd="0" destOrd="0" presId="urn:microsoft.com/office/officeart/2005/8/layout/process4"/>
    <dgm:cxn modelId="{5873E48A-42CA-492D-A225-0E14DB4316BF}" type="presParOf" srcId="{9FAB0916-03D2-4EE9-8979-B30AF8441C65}" destId="{1F5367F9-EBDB-4905-9D8F-58875E42559A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19C4E-6B14-40DB-A044-87F486E19231}">
      <dsp:nvSpPr>
        <dsp:cNvPr id="0" name=""/>
        <dsp:cNvSpPr/>
      </dsp:nvSpPr>
      <dsp:spPr>
        <a:xfrm>
          <a:off x="0" y="3314120"/>
          <a:ext cx="6604000" cy="10877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/>
            <a:t>3</a:t>
          </a:r>
          <a:r>
            <a:rPr lang="ko-KR" altLang="en-US" sz="1800" kern="1200" dirty="0"/>
            <a:t>대 유대통치 로마 </a:t>
          </a:r>
        </a:p>
      </dsp:txBody>
      <dsp:txXfrm>
        <a:off x="0" y="3314120"/>
        <a:ext cx="6604000" cy="587394"/>
      </dsp:txXfrm>
    </dsp:sp>
    <dsp:sp modelId="{9969B976-52D3-4E75-AA0D-E0C7D6CF1350}">
      <dsp:nvSpPr>
        <dsp:cNvPr id="0" name=""/>
        <dsp:cNvSpPr/>
      </dsp:nvSpPr>
      <dsp:spPr>
        <a:xfrm>
          <a:off x="0" y="3879760"/>
          <a:ext cx="3301999" cy="5003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700" kern="1200" dirty="0" err="1"/>
            <a:t>하스몬</a:t>
          </a:r>
          <a:r>
            <a:rPr lang="ko-KR" altLang="en-US" sz="700" kern="1200" dirty="0"/>
            <a:t> 왕조의 내분으로 결국 다시 유대는 로마의 식민지가 됨</a:t>
          </a:r>
          <a:endParaRPr lang="en-US" altLang="ko-KR" sz="700" kern="1200" dirty="0"/>
        </a:p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700" kern="1200" dirty="0" err="1"/>
            <a:t>에돔족인</a:t>
          </a:r>
          <a:r>
            <a:rPr lang="ko-KR" altLang="en-US" sz="700" kern="1200" dirty="0"/>
            <a:t> </a:t>
          </a:r>
          <a:r>
            <a:rPr lang="ko-KR" altLang="en-US" sz="700" kern="1200" dirty="0" err="1"/>
            <a:t>헤ㅐ롯가문을</a:t>
          </a:r>
          <a:r>
            <a:rPr lang="ko-KR" altLang="en-US" sz="700" kern="1200" dirty="0"/>
            <a:t> 유대의 분봉왕으로 삼아 </a:t>
          </a:r>
          <a:r>
            <a:rPr lang="ko-KR" altLang="en-US" sz="700" kern="1200" dirty="0" err="1"/>
            <a:t>에루살렘</a:t>
          </a:r>
          <a:r>
            <a:rPr lang="ko-KR" altLang="en-US" sz="700" kern="1200" dirty="0"/>
            <a:t> 성전 재건축 </a:t>
          </a:r>
          <a:r>
            <a:rPr lang="en-US" altLang="ko-KR" sz="700" kern="1200" dirty="0"/>
            <a:t>(</a:t>
          </a:r>
          <a:r>
            <a:rPr lang="ko-KR" altLang="en-US" sz="700" kern="1200" dirty="0"/>
            <a:t>통치 토구로 성전은 전락</a:t>
          </a:r>
          <a:r>
            <a:rPr lang="en-US" altLang="ko-KR" sz="700" kern="1200" dirty="0"/>
            <a:t>)</a:t>
          </a:r>
          <a:endParaRPr lang="ko-KR" altLang="en-US" sz="700" kern="1200" dirty="0"/>
        </a:p>
      </dsp:txBody>
      <dsp:txXfrm>
        <a:off x="0" y="3879760"/>
        <a:ext cx="3301999" cy="500373"/>
      </dsp:txXfrm>
    </dsp:sp>
    <dsp:sp modelId="{4DC4239E-30B8-4A9F-83C3-0F9927F9755D}">
      <dsp:nvSpPr>
        <dsp:cNvPr id="0" name=""/>
        <dsp:cNvSpPr/>
      </dsp:nvSpPr>
      <dsp:spPr>
        <a:xfrm>
          <a:off x="3302000" y="3879760"/>
          <a:ext cx="3301999" cy="5003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700" kern="1200" dirty="0"/>
            <a:t>로마 초대 황제 아우구스투스가 로마제국전역으로부터 세금을 철저히 거두기 위해 호적명령</a:t>
          </a:r>
          <a:endParaRPr lang="en-US" altLang="ko-KR" sz="700" kern="1200" dirty="0"/>
        </a:p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700" kern="1200" dirty="0"/>
            <a:t>그때 예수님이 탄생하게 됨 </a:t>
          </a:r>
        </a:p>
      </dsp:txBody>
      <dsp:txXfrm>
        <a:off x="3302000" y="3879760"/>
        <a:ext cx="3301999" cy="500373"/>
      </dsp:txXfrm>
    </dsp:sp>
    <dsp:sp modelId="{23DCDFCA-DF4E-433C-8D7A-275E1DFCDE20}">
      <dsp:nvSpPr>
        <dsp:cNvPr id="0" name=""/>
        <dsp:cNvSpPr/>
      </dsp:nvSpPr>
      <dsp:spPr>
        <a:xfrm rot="10800000">
          <a:off x="0" y="1657449"/>
          <a:ext cx="6604000" cy="167298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/>
            <a:t>2</a:t>
          </a:r>
          <a:r>
            <a:rPr lang="ko-KR" altLang="en-US" sz="1800" kern="1200" dirty="0"/>
            <a:t>대 유대통치</a:t>
          </a:r>
          <a:r>
            <a:rPr lang="en-US" altLang="ko-KR" sz="1800" kern="1200" dirty="0"/>
            <a:t>: </a:t>
          </a:r>
          <a:r>
            <a:rPr lang="ko-KR" altLang="en-US" sz="1800" kern="1200" dirty="0"/>
            <a:t>시리아 </a:t>
          </a:r>
          <a:r>
            <a:rPr lang="ko-KR" altLang="en-US" sz="1800" kern="1200" dirty="0" err="1"/>
            <a:t>셀라제국</a:t>
          </a:r>
          <a:r>
            <a:rPr lang="ko-KR" altLang="en-US" sz="1800" kern="1200" dirty="0"/>
            <a:t> </a:t>
          </a:r>
          <a:r>
            <a:rPr lang="en-US" altLang="ko-KR" sz="1800" kern="1200" dirty="0"/>
            <a:t>‘</a:t>
          </a:r>
          <a:r>
            <a:rPr lang="ko-KR" altLang="en-US" sz="1800" kern="1200" dirty="0" err="1"/>
            <a:t>셀루커스</a:t>
          </a:r>
          <a:r>
            <a:rPr lang="ko-KR" altLang="en-US" sz="1800" kern="1200" dirty="0"/>
            <a:t> 왕조</a:t>
          </a:r>
          <a:r>
            <a:rPr lang="en-US" altLang="ko-KR" sz="1800" kern="1200" dirty="0"/>
            <a:t>＇</a:t>
          </a:r>
          <a:endParaRPr lang="ko-KR" altLang="en-US" sz="1800" kern="1200" dirty="0"/>
        </a:p>
      </dsp:txBody>
      <dsp:txXfrm rot="-10800000">
        <a:off x="0" y="1657449"/>
        <a:ext cx="6604000" cy="587218"/>
      </dsp:txXfrm>
    </dsp:sp>
    <dsp:sp modelId="{3495B723-B3FB-4004-BADA-EF6932BB3E6F}">
      <dsp:nvSpPr>
        <dsp:cNvPr id="0" name=""/>
        <dsp:cNvSpPr/>
      </dsp:nvSpPr>
      <dsp:spPr>
        <a:xfrm>
          <a:off x="0" y="2244668"/>
          <a:ext cx="3301999" cy="5002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000" kern="1200" dirty="0" err="1"/>
            <a:t>시라아</a:t>
          </a:r>
          <a:r>
            <a:rPr lang="ko-KR" altLang="en-US" sz="1000" kern="1200" dirty="0"/>
            <a:t> </a:t>
          </a:r>
          <a:r>
            <a:rPr lang="en-US" altLang="ko-KR" sz="1000" kern="1200" dirty="0"/>
            <a:t>VS </a:t>
          </a:r>
          <a:r>
            <a:rPr lang="ko-KR" altLang="en-US" sz="1000" kern="1200" dirty="0"/>
            <a:t>신생국가 로마전쟁</a:t>
          </a:r>
          <a:endParaRPr lang="en-US" altLang="ko-KR" sz="1000" kern="1200" dirty="0"/>
        </a:p>
        <a:p>
          <a:pPr marL="0" lvl="0" indent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700" kern="1200" dirty="0"/>
            <a:t>로마에 패한 후 엄청난 배상금을 내기위해 시리아가 식민지 국가 핍박</a:t>
          </a:r>
          <a:r>
            <a:rPr lang="en-US" altLang="ko-KR" sz="700" kern="1200" dirty="0"/>
            <a:t>, </a:t>
          </a:r>
          <a:r>
            <a:rPr lang="ko-KR" altLang="en-US" sz="700" kern="1200" dirty="0"/>
            <a:t>제사장 사살 등</a:t>
          </a:r>
        </a:p>
      </dsp:txBody>
      <dsp:txXfrm>
        <a:off x="0" y="2244668"/>
        <a:ext cx="3301999" cy="500223"/>
      </dsp:txXfrm>
    </dsp:sp>
    <dsp:sp modelId="{E5ABFE5E-0B82-4A93-B607-EA3249B264E5}">
      <dsp:nvSpPr>
        <dsp:cNvPr id="0" name=""/>
        <dsp:cNvSpPr/>
      </dsp:nvSpPr>
      <dsp:spPr>
        <a:xfrm>
          <a:off x="3302000" y="2244668"/>
          <a:ext cx="3301999" cy="5002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700" kern="1200" dirty="0"/>
            <a:t>이에 유대인들이 반발</a:t>
          </a:r>
          <a:r>
            <a:rPr lang="en-US" altLang="ko-KR" sz="700" kern="1200" dirty="0"/>
            <a:t>, </a:t>
          </a:r>
          <a:r>
            <a:rPr lang="ko-KR" altLang="en-US" sz="700" kern="1200" dirty="0" err="1"/>
            <a:t>마카비</a:t>
          </a:r>
          <a:r>
            <a:rPr lang="ko-KR" altLang="en-US" sz="700" kern="1200" dirty="0"/>
            <a:t> 혁명 발발</a:t>
          </a:r>
          <a:endParaRPr lang="en-US" altLang="ko-KR" sz="700" kern="1200" dirty="0"/>
        </a:p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700" kern="1200" dirty="0"/>
            <a:t>혁명의 주역 </a:t>
          </a:r>
          <a:r>
            <a:rPr lang="ko-KR" altLang="en-US" sz="700" kern="1200" dirty="0" err="1"/>
            <a:t>하스몬</a:t>
          </a:r>
          <a:r>
            <a:rPr lang="ko-KR" altLang="en-US" sz="700" kern="1200" dirty="0"/>
            <a:t> 가문</a:t>
          </a:r>
          <a:r>
            <a:rPr lang="en-US" altLang="ko-KR" sz="700" kern="1200" dirty="0"/>
            <a:t>, </a:t>
          </a:r>
          <a:r>
            <a:rPr lang="ko-KR" altLang="en-US" sz="700" kern="1200" dirty="0" err="1"/>
            <a:t>하스몬</a:t>
          </a:r>
          <a:r>
            <a:rPr lang="ko-KR" altLang="en-US" sz="700" kern="1200" dirty="0"/>
            <a:t> 왕조가 </a:t>
          </a:r>
          <a:r>
            <a:rPr lang="en-US" altLang="ko-KR" sz="700" kern="1200" dirty="0"/>
            <a:t>80</a:t>
          </a:r>
          <a:r>
            <a:rPr lang="ko-KR" altLang="en-US" sz="700" kern="1200" dirty="0"/>
            <a:t>년간 유대 통치</a:t>
          </a:r>
          <a:endParaRPr lang="en-US" altLang="ko-KR" sz="700" kern="1200" dirty="0"/>
        </a:p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700" kern="1200" dirty="0"/>
            <a:t>(</a:t>
          </a:r>
          <a:r>
            <a:rPr lang="ko-KR" altLang="en-US" sz="700" kern="1200" dirty="0"/>
            <a:t>왕</a:t>
          </a:r>
          <a:r>
            <a:rPr lang="en-US" altLang="ko-KR" sz="700" kern="1200" dirty="0"/>
            <a:t>=</a:t>
          </a:r>
          <a:r>
            <a:rPr lang="ko-KR" altLang="en-US" sz="700" kern="1200" dirty="0"/>
            <a:t>제사장</a:t>
          </a:r>
          <a:r>
            <a:rPr lang="en-US" altLang="ko-KR" sz="700" kern="1200" dirty="0"/>
            <a:t>) </a:t>
          </a:r>
          <a:r>
            <a:rPr lang="ko-KR" altLang="en-US" sz="700" kern="1200" dirty="0"/>
            <a:t>제사장나라 법을 어기면서 유대의 </a:t>
          </a:r>
          <a:r>
            <a:rPr lang="ko-KR" altLang="en-US" sz="700" kern="1200" dirty="0" err="1"/>
            <a:t>사두개바</a:t>
          </a:r>
          <a:r>
            <a:rPr lang="en-US" altLang="ko-KR" sz="700" kern="1200" dirty="0"/>
            <a:t>/</a:t>
          </a:r>
          <a:r>
            <a:rPr lang="ko-KR" altLang="en-US" sz="700" kern="1200" dirty="0" err="1"/>
            <a:t>바리새파</a:t>
          </a:r>
          <a:r>
            <a:rPr lang="en-US" altLang="ko-KR" sz="700" kern="1200" dirty="0"/>
            <a:t>/</a:t>
          </a:r>
          <a:r>
            <a:rPr lang="ko-KR" altLang="en-US" sz="700" kern="1200" dirty="0" err="1"/>
            <a:t>에세네파</a:t>
          </a:r>
          <a:r>
            <a:rPr lang="ko-KR" altLang="en-US" sz="700" kern="1200" dirty="0"/>
            <a:t> 등 분파가 </a:t>
          </a:r>
          <a:r>
            <a:rPr lang="ko-KR" altLang="en-US" sz="700" kern="1200" dirty="0" err="1"/>
            <a:t>생겨님</a:t>
          </a:r>
          <a:endParaRPr lang="ko-KR" altLang="en-US" sz="700" kern="1200" dirty="0"/>
        </a:p>
      </dsp:txBody>
      <dsp:txXfrm>
        <a:off x="3302000" y="2244668"/>
        <a:ext cx="3301999" cy="500223"/>
      </dsp:txXfrm>
    </dsp:sp>
    <dsp:sp modelId="{925977B1-FE7F-4256-B516-A9B27C7EF7BB}">
      <dsp:nvSpPr>
        <dsp:cNvPr id="0" name=""/>
        <dsp:cNvSpPr/>
      </dsp:nvSpPr>
      <dsp:spPr>
        <a:xfrm rot="10800000">
          <a:off x="0" y="778"/>
          <a:ext cx="6604000" cy="167298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/>
            <a:t>1</a:t>
          </a:r>
          <a:r>
            <a:rPr lang="ko-KR" altLang="en-US" sz="1800" kern="1200" dirty="0"/>
            <a:t>대 유대통치</a:t>
          </a:r>
          <a:r>
            <a:rPr lang="en-US" altLang="ko-KR" sz="1800" kern="1200" dirty="0"/>
            <a:t>: </a:t>
          </a:r>
          <a:r>
            <a:rPr lang="ko-KR" altLang="en-US" sz="1800" kern="1200" dirty="0"/>
            <a:t>이집트 </a:t>
          </a:r>
          <a:r>
            <a:rPr lang="ko-KR" altLang="en-US" sz="1800" kern="1200" dirty="0" err="1"/>
            <a:t>헬라제국</a:t>
          </a:r>
          <a:r>
            <a:rPr lang="ko-KR" altLang="en-US" sz="1800" kern="1200" dirty="0"/>
            <a:t> </a:t>
          </a:r>
          <a:r>
            <a:rPr lang="en-US" altLang="ko-KR" sz="1800" kern="1200" dirty="0"/>
            <a:t>‘</a:t>
          </a:r>
          <a:r>
            <a:rPr lang="ko-KR" altLang="en-US" sz="1800" kern="1200" dirty="0" err="1"/>
            <a:t>프톨레미</a:t>
          </a:r>
          <a:r>
            <a:rPr lang="ko-KR" altLang="en-US" sz="1800" kern="1200" dirty="0"/>
            <a:t> 왕조</a:t>
          </a:r>
          <a:r>
            <a:rPr lang="en-US" altLang="ko-KR" sz="1800" kern="1200" dirty="0"/>
            <a:t>＇</a:t>
          </a:r>
          <a:endParaRPr lang="ko-KR" altLang="en-US" sz="1800" kern="1200" dirty="0"/>
        </a:p>
      </dsp:txBody>
      <dsp:txXfrm rot="-10800000">
        <a:off x="0" y="778"/>
        <a:ext cx="6604000" cy="587218"/>
      </dsp:txXfrm>
    </dsp:sp>
    <dsp:sp modelId="{3EAD40BC-41EE-4657-ABC3-7A90B3591D57}">
      <dsp:nvSpPr>
        <dsp:cNvPr id="0" name=""/>
        <dsp:cNvSpPr/>
      </dsp:nvSpPr>
      <dsp:spPr>
        <a:xfrm>
          <a:off x="0" y="587996"/>
          <a:ext cx="3301999" cy="5002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700" kern="1200"/>
        </a:p>
      </dsp:txBody>
      <dsp:txXfrm>
        <a:off x="0" y="587996"/>
        <a:ext cx="3301999" cy="500223"/>
      </dsp:txXfrm>
    </dsp:sp>
    <dsp:sp modelId="{1F5367F9-EBDB-4905-9D8F-58875E42559A}">
      <dsp:nvSpPr>
        <dsp:cNvPr id="0" name=""/>
        <dsp:cNvSpPr/>
      </dsp:nvSpPr>
      <dsp:spPr>
        <a:xfrm>
          <a:off x="3302000" y="587996"/>
          <a:ext cx="3301999" cy="5002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700" kern="1200"/>
        </a:p>
      </dsp:txBody>
      <dsp:txXfrm>
        <a:off x="3302000" y="587996"/>
        <a:ext cx="3301999" cy="500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154D3-9CCC-4274-8E4E-08D2D25D517C}" type="datetimeFigureOut">
              <a:rPr lang="ko-KR" altLang="en-US" smtClean="0">
                <a:latin typeface="Pretendard" panose="02000503000000020004" pitchFamily="50" charset="-127"/>
                <a:ea typeface="Pretendard" panose="02000503000000020004" pitchFamily="50" charset="-127"/>
              </a:rPr>
              <a:t>2026-03-15</a:t>
            </a:fld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F85ED-AEAF-4E43-8BEA-1F6C2540EE1E}" type="slidenum">
              <a:rPr lang="ko-KR" altLang="en-US" smtClean="0">
                <a:latin typeface="Pretendard" panose="02000503000000020004" pitchFamily="50" charset="-127"/>
                <a:ea typeface="Pretendard" panose="02000503000000020004" pitchFamily="50" charset="-127"/>
              </a:rPr>
              <a:t>‹#›</a:t>
            </a:fld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0297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1DE34-145C-47A2-85DE-1DB4A30D47CE}" type="datetimeFigureOut">
              <a:rPr lang="ko-KR" altLang="en-US" smtClean="0"/>
              <a:t>2026-03-15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3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9823D-039E-4B95-8B33-867153F79C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105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9823D-039E-4B95-8B33-867153F79C8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02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00EAA-9DA5-099A-24D4-0427D6907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89049C-B633-8675-06D2-C83DEE888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C3AF62-D2D2-A7C8-F026-8EF313F55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F7F3976-623B-D630-6F76-DD4E2895C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9823D-039E-4B95-8B33-867153F79C85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937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8BCD6E2-3E8C-E83F-1149-F0B378D2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41DB2DD-476C-C00F-45AC-AE88A5D0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6" y="588245"/>
            <a:ext cx="8490450" cy="1265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3233" y="2157987"/>
            <a:ext cx="8484489" cy="39038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2F6F-0846-489A-A4BC-61B476BE2887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7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592284"/>
            <a:ext cx="2135981" cy="558468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592284"/>
            <a:ext cx="6284119" cy="558468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DF21-A340-467A-94AB-9502647BB771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9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6" y="588245"/>
            <a:ext cx="8490450" cy="1265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3" y="2157987"/>
            <a:ext cx="8484489" cy="39038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3940-CA92-4FEE-A698-62CF7BC5AC36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1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18" y="1514691"/>
            <a:ext cx="6974633" cy="31388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925" cap="all" spc="244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817" y="4963888"/>
            <a:ext cx="6974634" cy="1125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cap="all" spc="244" baseline="0">
                <a:solidFill>
                  <a:schemeClr val="tx2"/>
                </a:solidFill>
              </a:defRPr>
            </a:lvl1pPr>
            <a:lvl2pPr marL="37147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D641-6C35-45D1-9313-2719E9EA8AD8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6" y="588245"/>
            <a:ext cx="8490450" cy="1265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232" y="2159178"/>
            <a:ext cx="4044181" cy="4017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1818" y="2159178"/>
            <a:ext cx="4050950" cy="4017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268-3A74-4110-8F08-063DFB8BB885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8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97" y="602671"/>
            <a:ext cx="8473809" cy="768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097" y="1696325"/>
            <a:ext cx="4032875" cy="6477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38" b="1" cap="all" spc="244" baseline="0"/>
            </a:lvl1pPr>
            <a:lvl2pPr marL="371475" indent="0">
              <a:buNone/>
              <a:defRPr sz="1138" b="1"/>
            </a:lvl2pPr>
            <a:lvl3pPr marL="742950" indent="0">
              <a:buNone/>
              <a:defRPr sz="1138" b="1"/>
            </a:lvl3pPr>
            <a:lvl4pPr marL="1114425" indent="0">
              <a:buNone/>
              <a:defRPr sz="1138" b="1"/>
            </a:lvl4pPr>
            <a:lvl5pPr marL="1485900" indent="0">
              <a:buNone/>
              <a:defRPr sz="1138" b="1"/>
            </a:lvl5pPr>
            <a:lvl6pPr marL="1857375" indent="0">
              <a:buNone/>
              <a:defRPr sz="1138" b="1"/>
            </a:lvl6pPr>
            <a:lvl7pPr marL="2228850" indent="0">
              <a:buNone/>
              <a:defRPr sz="1138" b="1"/>
            </a:lvl7pPr>
            <a:lvl8pPr marL="2600325" indent="0">
              <a:buNone/>
              <a:defRPr sz="1138" b="1"/>
            </a:lvl8pPr>
            <a:lvl9pPr marL="2971800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097" y="2344025"/>
            <a:ext cx="4032875" cy="3833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37170" y="1696325"/>
            <a:ext cx="4052735" cy="6477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38" b="1" cap="all" spc="244" baseline="0"/>
            </a:lvl1pPr>
            <a:lvl2pPr marL="371475" indent="0">
              <a:buNone/>
              <a:defRPr sz="1138" b="1"/>
            </a:lvl2pPr>
            <a:lvl3pPr marL="742950" indent="0">
              <a:buNone/>
              <a:defRPr sz="1138" b="1"/>
            </a:lvl3pPr>
            <a:lvl4pPr marL="1114425" indent="0">
              <a:buNone/>
              <a:defRPr sz="1138" b="1"/>
            </a:lvl4pPr>
            <a:lvl5pPr marL="1485900" indent="0">
              <a:buNone/>
              <a:defRPr sz="1138" b="1"/>
            </a:lvl5pPr>
            <a:lvl6pPr marL="1857375" indent="0">
              <a:buNone/>
              <a:defRPr sz="1138" b="1"/>
            </a:lvl6pPr>
            <a:lvl7pPr marL="2228850" indent="0">
              <a:buNone/>
              <a:defRPr sz="1138" b="1"/>
            </a:lvl7pPr>
            <a:lvl8pPr marL="2600325" indent="0">
              <a:buNone/>
              <a:defRPr sz="1138" b="1"/>
            </a:lvl8pPr>
            <a:lvl9pPr marL="2971800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37170" y="2344025"/>
            <a:ext cx="4052735" cy="3833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C1AF-C1FB-48A7-98B4-E595E63F6614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6" y="588245"/>
            <a:ext cx="8490450" cy="1265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4C44-5F8C-4BEA-BBCE-8694F126DC43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3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56F9-C8F2-4EF7-8042-704C94FF2795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8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807868"/>
            <a:ext cx="2958079" cy="206259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230" y="807870"/>
            <a:ext cx="4812022" cy="5053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9" y="3000652"/>
            <a:ext cx="2958079" cy="28683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32DF-953D-44BD-83F8-5D8DA76EA12A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820882"/>
            <a:ext cx="2956941" cy="206259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263520" y="919595"/>
            <a:ext cx="4962733" cy="501361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3000652"/>
            <a:ext cx="2960660" cy="28683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326D-65F4-4B2F-9A62-9E4BD9402C47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3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232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 cap="all" spc="244" baseline="0">
                <a:solidFill>
                  <a:schemeClr val="tx2"/>
                </a:solidFill>
              </a:defRPr>
            </a:lvl1pPr>
          </a:lstStyle>
          <a:p>
            <a:fld id="{F9B0CB28-85DB-480B-8C99-FD493ACC7120}" type="datetimeFigureOut">
              <a:rPr lang="en-US" dirty="0"/>
              <a:t>3/15/2026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95011" y="6356353"/>
            <a:ext cx="3491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 cap="all" spc="244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6875" y="6356353"/>
            <a:ext cx="423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2"/>
                </a:solidFill>
                <a:latin typeface="+mj-lt"/>
              </a:defRPr>
            </a:lvl1pPr>
          </a:lstStyle>
          <a:p>
            <a:fld id="{5E4DE196-8A13-4FF7-A07E-102851959E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9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hdr="0"/>
  <p:txStyles>
    <p:titleStyle>
      <a:lvl1pPr algn="l" defTabSz="742950" rtl="0" eaLnBrk="1" latinLnBrk="0" hangingPunct="1">
        <a:lnSpc>
          <a:spcPct val="100000"/>
        </a:lnSpc>
        <a:spcBef>
          <a:spcPct val="0"/>
        </a:spcBef>
        <a:buNone/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120000"/>
        </a:lnSpc>
        <a:spcBef>
          <a:spcPts val="813"/>
        </a:spcBef>
        <a:buFont typeface="Arial" panose="020B0604020202020204" pitchFamily="34" charset="0"/>
        <a:buChar char="•"/>
        <a:defRPr sz="1300" kern="1200">
          <a:solidFill>
            <a:schemeClr val="tx2"/>
          </a:solidFill>
          <a:latin typeface="+mn-lt"/>
          <a:ea typeface="+mn-ea"/>
          <a:cs typeface="+mn-cs"/>
        </a:defRPr>
      </a:lvl1pPr>
      <a:lvl2pPr marL="371475" indent="-185738" algn="l" defTabSz="742950" rtl="0" eaLnBrk="1" latinLnBrk="0" hangingPunct="1">
        <a:lnSpc>
          <a:spcPct val="120000"/>
        </a:lnSpc>
        <a:spcBef>
          <a:spcPts val="406"/>
        </a:spcBef>
        <a:buFont typeface="Arial" panose="020B0604020202020204" pitchFamily="34" charset="0"/>
        <a:buChar char="•"/>
        <a:defRPr sz="1138" kern="1200">
          <a:solidFill>
            <a:schemeClr val="tx2"/>
          </a:solidFill>
          <a:latin typeface="+mn-lt"/>
          <a:ea typeface="+mn-ea"/>
          <a:cs typeface="+mn-cs"/>
        </a:defRPr>
      </a:lvl2pPr>
      <a:lvl3pPr marL="557213" indent="-185738" algn="l" defTabSz="742950" rtl="0" eaLnBrk="1" latinLnBrk="0" hangingPunct="1">
        <a:lnSpc>
          <a:spcPct val="120000"/>
        </a:lnSpc>
        <a:spcBef>
          <a:spcPts val="406"/>
        </a:spcBef>
        <a:buFont typeface="Arial" panose="020B0604020202020204" pitchFamily="34" charset="0"/>
        <a:buChar char="•"/>
        <a:defRPr sz="975" kern="1200">
          <a:solidFill>
            <a:schemeClr val="tx2"/>
          </a:solidFill>
          <a:latin typeface="+mn-lt"/>
          <a:ea typeface="+mn-ea"/>
          <a:cs typeface="+mn-cs"/>
        </a:defRPr>
      </a:lvl3pPr>
      <a:lvl4pPr marL="742950" indent="-185738" algn="l" defTabSz="742950" rtl="0" eaLnBrk="1" latinLnBrk="0" hangingPunct="1">
        <a:lnSpc>
          <a:spcPct val="120000"/>
        </a:lnSpc>
        <a:spcBef>
          <a:spcPts val="406"/>
        </a:spcBef>
        <a:buFont typeface="Arial" panose="020B0604020202020204" pitchFamily="34" charset="0"/>
        <a:buChar char="•"/>
        <a:defRPr sz="894" kern="1200">
          <a:solidFill>
            <a:schemeClr val="tx2"/>
          </a:solidFill>
          <a:latin typeface="+mn-lt"/>
          <a:ea typeface="+mn-ea"/>
          <a:cs typeface="+mn-cs"/>
        </a:defRPr>
      </a:lvl4pPr>
      <a:lvl5pPr marL="928688" indent="-185738" algn="l" defTabSz="742950" rtl="0" eaLnBrk="1" latinLnBrk="0" hangingPunct="1">
        <a:lnSpc>
          <a:spcPct val="120000"/>
        </a:lnSpc>
        <a:spcBef>
          <a:spcPts val="406"/>
        </a:spcBef>
        <a:buFont typeface="Arial" panose="020B0604020202020204" pitchFamily="34" charset="0"/>
        <a:buChar char="•"/>
        <a:defRPr sz="894" kern="1200">
          <a:solidFill>
            <a:schemeClr val="tx2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17" userDrawn="1">
          <p15:clr>
            <a:srgbClr val="F26B43"/>
          </p15:clr>
        </p15:guide>
        <p15:guide id="5" pos="59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나무 테이블 위에 있는 연필 홀더 안에 색연필">
            <a:extLst>
              <a:ext uri="{FF2B5EF4-FFF2-40B4-BE49-F238E27FC236}">
                <a16:creationId xmlns:a16="http://schemas.microsoft.com/office/drawing/2014/main" id="{A86BFC96-FD35-9ECA-73D8-11D3736AF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" t="290" r="5" b="482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41B4308-1BCA-E1F9-CACC-1ABFC054D4C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10504E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1DD6E3F-1CA7-3556-F8DC-EE6EE9773B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9674" y="393610"/>
            <a:ext cx="8255682" cy="237822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/>
          <a:p>
            <a:r>
              <a:rPr lang="ko-KR" altLang="en-US" sz="3200" dirty="0">
                <a:solidFill>
                  <a:srgbClr val="A4C0AE"/>
                </a:solidFill>
                <a:latin typeface="Pretendard ExtraBold"/>
                <a:cs typeface="Angsana New"/>
              </a:rPr>
              <a:t>제니퍼와 함께하는 성경통독</a:t>
            </a:r>
            <a:endParaRPr lang="ko-KR" altLang="en-US" sz="3200" dirty="0">
              <a:solidFill>
                <a:schemeClr val="bg1"/>
              </a:solidFill>
              <a:latin typeface="Pretendard ExtraBold"/>
              <a:cs typeface="Angsana New"/>
            </a:endParaRPr>
          </a:p>
        </p:txBody>
      </p:sp>
      <p:pic>
        <p:nvPicPr>
          <p:cNvPr id="10" name="그림 9" descr="그래픽, 폰트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06EAC2AF-B554-E86E-1378-9596949B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90" y="5055595"/>
            <a:ext cx="1073328" cy="356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551989-78CE-291C-FDFE-84725DB8FF89}"/>
              </a:ext>
            </a:extLst>
          </p:cNvPr>
          <p:cNvSpPr txBox="1"/>
          <p:nvPr/>
        </p:nvSpPr>
        <p:spPr>
          <a:xfrm>
            <a:off x="948645" y="5412508"/>
            <a:ext cx="227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Jennifer</a:t>
            </a:r>
            <a:r>
              <a:rPr lang="ko-KR" altLang="en-US" sz="2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Lee</a:t>
            </a:r>
            <a:endParaRPr lang="ko-KR" altLang="en-US" sz="2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419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16CCAF-263B-1476-49B9-F5D02B2E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F6D-D82A-41FC-BDA4-F432C3B632B5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E93D4DF-0213-83AA-C733-6648DFCF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FDE12F6-98E3-C8C6-C95B-FC2D48C9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그림 7" descr="구름, 하늘, 배, 야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038DA3-7544-EB72-E30A-EA8BB1B31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5418" cy="2723817"/>
          </a:xfrm>
          <a:prstGeom prst="rect">
            <a:avLst/>
          </a:prstGeom>
        </p:spPr>
      </p:pic>
      <p:pic>
        <p:nvPicPr>
          <p:cNvPr id="10" name="그림 9" descr="잔디, 야외, 하늘, 나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2A351C-DA2A-304F-F012-9755F265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66" y="0"/>
            <a:ext cx="4823682" cy="2723817"/>
          </a:xfrm>
          <a:prstGeom prst="rect">
            <a:avLst/>
          </a:prstGeom>
        </p:spPr>
      </p:pic>
      <p:pic>
        <p:nvPicPr>
          <p:cNvPr id="14" name="그림 13" descr="하늘, 야외, 보트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66FB76-4A05-A8DF-D58C-C4799EE22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18" y="2718294"/>
            <a:ext cx="4784441" cy="2787596"/>
          </a:xfrm>
          <a:prstGeom prst="rect">
            <a:avLst/>
          </a:prstGeom>
        </p:spPr>
      </p:pic>
      <p:pic>
        <p:nvPicPr>
          <p:cNvPr id="16" name="그림 15" descr="텍스트, 배, 스크린샷, 선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D61AB6-B371-6EEC-A335-F8B6C88AD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8293"/>
            <a:ext cx="5106566" cy="2787596"/>
          </a:xfrm>
          <a:prstGeom prst="rect">
            <a:avLst/>
          </a:prstGeom>
        </p:spPr>
      </p:pic>
      <p:pic>
        <p:nvPicPr>
          <p:cNvPr id="12" name="그림 11" descr="야외, 하늘, 구름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1F0F76-1909-E53B-4F6A-F7692E427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633"/>
            <a:ext cx="5106566" cy="21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9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5E84B-CADE-7DD7-FB7B-A4C9369D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74F3CF2-E7A8-6EAE-147E-1F9CE1C9DED4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AF9CEE5-9B0B-A811-C9FF-E3BEEA2BEC6F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4E7935D-F090-136F-6203-0BA638D84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5BBBFBE-07DF-5C8B-5735-37279B329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737ACF-9BF6-82BE-C491-CCACACABED41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02.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출애굽 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6F4F1CFC-68EC-3847-0F54-726C5E41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11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B5984-9728-F4F2-E998-C95159114D7E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DAA111C-B708-D3D0-0444-97AEA3143F88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아브라함 부르심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언약의 시작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이삭 야곱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이스라엘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요셉으로 인해 애굽 정착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노예생활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Wingdings" panose="05000000000000000000" pitchFamily="2" charset="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모세를 통한 출애굽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,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시내산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 율법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성막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Wingdings" panose="05000000000000000000" pitchFamily="2" charset="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가나안 들어가기 전까지의 광야 여정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40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년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말씀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창세기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12:2-3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너를 통해 모든 민족이 복을 것이라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254D2F8-2CB3-40EF-52B4-CF7CFA2D5DB7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6BFC188D-8195-44DA-F390-EEBC38E3B55D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7EEA08-8235-516C-0633-D1D7B9746B57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67F5CC-3B8A-C9BE-3D4C-10B0865F4392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아브라함을 택하고 그 후손을 애굽에서 이끌어내셨을까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B390C5F-DFA2-23FE-6CDF-A3999FBBC977}"/>
              </a:ext>
            </a:extLst>
          </p:cNvPr>
          <p:cNvSpPr txBox="1"/>
          <p:nvPr/>
        </p:nvSpPr>
        <p:spPr>
          <a:xfrm>
            <a:off x="4833383" y="5830281"/>
            <a:ext cx="4649485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2060"/>
                </a:solidFill>
                <a:latin typeface="+mn-ea"/>
              </a:rPr>
              <a:t>아브라함을 통해 믿음의 민족을 세워 그 후손을 언약대로 구원하고 메시아 길을 준비하셨다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77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BED143-E36C-6E2E-264A-057976715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7215-9CB0-466F-8D56-2DDBD220701B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B013204-570B-8F1E-4A3C-6E070C05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26352B-C7AE-3325-9F10-4B6786EB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그림 7" descr="텍스트, 지도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6EEB45-FDA1-B5BA-54E2-DD290FC6A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90" y="0"/>
            <a:ext cx="6083710" cy="6858000"/>
          </a:xfrm>
          <a:prstGeom prst="rect">
            <a:avLst/>
          </a:prstGeom>
        </p:spPr>
      </p:pic>
      <p:pic>
        <p:nvPicPr>
          <p:cNvPr id="10" name="그림 9" descr="하늘, 야외, 물, 어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45732D-38DC-9C5E-0B25-7EF8977D8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22290" cy="2360379"/>
          </a:xfrm>
          <a:prstGeom prst="rect">
            <a:avLst/>
          </a:prstGeom>
        </p:spPr>
      </p:pic>
      <p:pic>
        <p:nvPicPr>
          <p:cNvPr id="12" name="그림 11" descr="페인팅, 신화학, 예술, 시각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587D52-3DE9-66BA-5EF3-A18B56060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0378"/>
            <a:ext cx="3822290" cy="3113628"/>
          </a:xfrm>
          <a:prstGeom prst="rect">
            <a:avLst/>
          </a:prstGeom>
        </p:spPr>
      </p:pic>
      <p:pic>
        <p:nvPicPr>
          <p:cNvPr id="14" name="그림 13" descr="의류, 사람, 신발류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D45055-1DAF-7CC7-6AEE-049C898D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141"/>
            <a:ext cx="3822289" cy="30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0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D402-417A-3D33-9500-B8527276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CB88470-D81A-C90A-B4AD-700C0810686B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C34E983-3C9C-9066-FD8E-5A18E89EC83C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8DB625BC-A0B9-661D-2A6B-1167D59310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AA8A0711-88CD-9A1A-4F97-1EE00B2DD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15C8503-A8FD-D507-9434-239C4A9E82B3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03.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가나안 정복 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A9D849A0-3FAE-379E-FD20-4D3DCC18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13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A6B70-6E0B-AD26-09EC-12926746D000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FEED541-A99A-20B5-77F0-F4D92F07AAB8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여리고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아이성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정복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남부와 북부 전쟁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가나안 땅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 분배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여호수아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1:3-6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내가 모세에게 말한 바 이스라엘 자손에게 주는 그 땅이 너희 앞에 있다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2BA45A0-1257-583C-1654-1DBC9CA22E6C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108D827-89C7-E1B7-E2A6-851380BA7F77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4D5EE7-DEB2-F296-E236-531F9EA4083E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217DB5-F1A8-7BFD-2EF3-3FAE44FF519E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이스라엘에게 </a:t>
              </a:r>
              <a:r>
                <a:rPr lang="ko-KR" alt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그땅을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 차지하라고 하셨을까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DB9D4E-DE5C-BB38-6642-4DD0537873FF}"/>
              </a:ext>
            </a:extLst>
          </p:cNvPr>
          <p:cNvSpPr txBox="1"/>
          <p:nvPr/>
        </p:nvSpPr>
        <p:spPr>
          <a:xfrm>
            <a:off x="3870037" y="5830281"/>
            <a:ext cx="5612832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가나안은 약속의 땅이며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하나님 백성이 하나님 </a:t>
            </a: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법아래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 살아가며 열방을 비출 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base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가 되는 자리였기 때문이다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49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지도, 아틀라스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78492A-2FBD-E6F8-2602-4E9364D17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92625" cy="2740849"/>
          </a:xfrm>
          <a:prstGeom prst="rect">
            <a:avLst/>
          </a:prstGeom>
        </p:spPr>
      </p:pic>
      <p:pic>
        <p:nvPicPr>
          <p:cNvPr id="18" name="그림 17" descr="텍스트, 지도, 아틀라스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DC8991-4478-42B1-7BCF-CDDDAB228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25" y="0"/>
            <a:ext cx="4713375" cy="2711123"/>
          </a:xfrm>
          <a:prstGeom prst="rect">
            <a:avLst/>
          </a:prstGeom>
        </p:spPr>
      </p:pic>
      <p:pic>
        <p:nvPicPr>
          <p:cNvPr id="19" name="그림 18" descr="지도, 텍스트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C238D8-4633-9E7D-41FB-ADDD3F4FE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8841"/>
            <a:ext cx="9980010" cy="7225197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9D583E-CF59-A0B9-67C3-87D34CED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61625-35B8-43F3-8DE6-96D381557A0C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49DF37-D6F8-7417-438C-EAD11BA5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C02A7DB-C12D-45D7-0243-BEEFA883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31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E7CFD-4381-A2E7-91BF-C97169FA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F10611-DD3D-F9F4-9071-DA0610A9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61625-35B8-43F3-8DE6-96D381557A0C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75E736-B0E3-2799-44B9-6C62A56C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091B5AB-C2E1-A396-CAE4-E19F979A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그림 9" descr="텍스트, 지도, 아틀라스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92B25B-9213-BC70-A1AA-2DF944630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55" y="-61913"/>
            <a:ext cx="3179428" cy="1828800"/>
          </a:xfrm>
          <a:prstGeom prst="rect">
            <a:avLst/>
          </a:prstGeom>
        </p:spPr>
      </p:pic>
      <p:pic>
        <p:nvPicPr>
          <p:cNvPr id="19" name="그림 18" descr="지도, 텍스트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1F3C91-42C5-9FB0-845A-4B896E813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6050"/>
            <a:ext cx="5599367" cy="4171950"/>
          </a:xfrm>
          <a:prstGeom prst="rect">
            <a:avLst/>
          </a:prstGeom>
        </p:spPr>
      </p:pic>
      <p:pic>
        <p:nvPicPr>
          <p:cNvPr id="20" name="그림 19" descr="지도, 텍스트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C150BC-E6AD-652D-728E-CB502C239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8175" cy="3533775"/>
          </a:xfrm>
          <a:prstGeom prst="rect">
            <a:avLst/>
          </a:prstGeom>
        </p:spPr>
      </p:pic>
      <p:pic>
        <p:nvPicPr>
          <p:cNvPr id="21" name="그림 20" descr="텍스트, 지도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5B37BE-BAFA-3371-918F-9EE575CE6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1865677"/>
            <a:ext cx="7891238" cy="50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9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C5DA65-3EE4-BD72-7F4B-B763956C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B67D-734C-4EBA-8EEB-BCDBEA6AF114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6D8D72-9431-688A-5455-5EB92FE0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47FF3C-4DCD-6926-ACA7-AD1BC4E3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그림 7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43953F-68CE-65AA-0506-DC8599311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" y="347662"/>
            <a:ext cx="623887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5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C46DDD-AF51-665C-2F40-626A3EB1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E133-5453-43BC-A4B4-92FC93B5BFF2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7E5A54D-9C5A-B68D-A878-C374911B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29D04E8-F1B7-7191-9BE2-072A758F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그림 7" descr="텍스트, 지도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DDAC44-D80A-CDAD-5583-7170B65AD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1"/>
            <a:ext cx="4101254" cy="6803875"/>
          </a:xfrm>
          <a:prstGeom prst="rect">
            <a:avLst/>
          </a:prstGeom>
        </p:spPr>
      </p:pic>
      <p:pic>
        <p:nvPicPr>
          <p:cNvPr id="10" name="그림 9" descr="지도, 텍스트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92231A-86CD-F041-FB83-1F70FB34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55" y="0"/>
            <a:ext cx="5804745" cy="68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8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A643B-281E-14AE-8A37-34046734F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6C585DB-1C25-FBFD-8C97-120F181D7C60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27CF568-F677-4AB2-B149-C555FF056993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34D60D6-FE35-0589-FB0F-60BD3D6569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F795963F-664F-9B32-F22E-79731578F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460238-E04F-C24A-88D3-FFB7B5123977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04.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사사시대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49A49FAB-F079-A69D-1CE1-E4D17B62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18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8F98F-E4C4-5B66-7E56-58EFD6C57FAE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7B8EF90-A7D5-29C0-F96A-1321A95BDCF3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Headhunter 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왕이 없던 혼란기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죄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징계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부르짖음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구원의 반복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총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14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명의 </a:t>
            </a:r>
            <a:r>
              <a:rPr lang="ko-KR" altLang="en-US" sz="1400" b="1" dirty="0">
                <a:solidFill>
                  <a:srgbClr val="C00000"/>
                </a:solidFill>
                <a:latin typeface="+mn-ea"/>
              </a:rPr>
              <a:t>사사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재판담당하는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자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다스리는 자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중재하는자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영적 암흑기이지만 하나님이 계속 구원하는 시대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사사기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21:25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그때에 이스라엘에 왕이 없으므로 사람이 각기 자기 소견에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옳은대로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행하였더라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162AE46-3828-BC73-1463-9AD3F451CAC6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9C3E3C58-965E-994A-E22D-99233DE02476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D76847-7A52-E2AB-75C6-FBAC7C71DAF3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4155A5-3683-C80D-730F-4F75F915AA1B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이스라엘은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같은 죄를 반복하고 계속 넘어졌을까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AB481D-9B08-1CB1-4C35-AB1E3292F513}"/>
              </a:ext>
            </a:extLst>
          </p:cNvPr>
          <p:cNvSpPr txBox="1"/>
          <p:nvPr/>
        </p:nvSpPr>
        <p:spPr>
          <a:xfrm>
            <a:off x="3870037" y="5830281"/>
            <a:ext cx="5612832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왕이 없어서 각자 자기 소견대로 살았기 때문이다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. 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영적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도덕적 리더십 부재로 인해 죄의 사이클이 반복되었다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30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80CC12-3191-6E35-9591-4DC8C18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6119A-3046-461E-ABD5-4F79F0CDBB18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037DAC-F5EA-815F-A23F-AB8AD585D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A9445C-27E8-0CED-0C25-BCCEA5A8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그림 7" descr="텍스트, 도표, 스크린샷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A2C314-D1B6-57AC-E3D9-B7D589A15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190" cy="3154651"/>
          </a:xfrm>
          <a:prstGeom prst="rect">
            <a:avLst/>
          </a:prstGeom>
        </p:spPr>
      </p:pic>
      <p:pic>
        <p:nvPicPr>
          <p:cNvPr id="10" name="그림 9" descr="텍스트, 도표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7A3A5D-EA26-8EF5-AEC4-C6933C9F0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90" y="0"/>
            <a:ext cx="5045810" cy="3154651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2BD5CC7-F325-ED22-A234-A336F8A5B1F6}"/>
              </a:ext>
            </a:extLst>
          </p:cNvPr>
          <p:cNvSpPr/>
          <p:nvPr/>
        </p:nvSpPr>
        <p:spPr>
          <a:xfrm>
            <a:off x="927532" y="4086216"/>
            <a:ext cx="8106352" cy="195436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831450-2182-0D00-1B44-565AB40E7D6A}"/>
              </a:ext>
            </a:extLst>
          </p:cNvPr>
          <p:cNvSpPr txBox="1"/>
          <p:nvPr/>
        </p:nvSpPr>
        <p:spPr>
          <a:xfrm>
            <a:off x="1207910" y="4792274"/>
            <a:ext cx="7768418" cy="102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/>
              <a:t>옷니엘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 err="1">
                <a:sym typeface="Wingdings" panose="05000000000000000000" pitchFamily="2" charset="2"/>
              </a:rPr>
              <a:t>에훗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삼갈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b="1" dirty="0" err="1">
                <a:sym typeface="Wingdings" panose="05000000000000000000" pitchFamily="2" charset="2"/>
              </a:rPr>
              <a:t>드보라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(</a:t>
            </a:r>
            <a:r>
              <a:rPr lang="ko-KR" altLang="en-US" sz="1400" dirty="0">
                <a:sym typeface="Wingdings" panose="05000000000000000000" pitchFamily="2" charset="2"/>
              </a:rPr>
              <a:t>유일한 여자 사사</a:t>
            </a:r>
            <a:r>
              <a:rPr lang="en-US" altLang="ko-KR" sz="1400" dirty="0">
                <a:sym typeface="Wingdings" panose="05000000000000000000" pitchFamily="2" charset="2"/>
              </a:rPr>
              <a:t>)  </a:t>
            </a:r>
            <a:r>
              <a:rPr lang="ko-KR" altLang="en-US" sz="1400" dirty="0" err="1">
                <a:sym typeface="Wingdings" panose="05000000000000000000" pitchFamily="2" charset="2"/>
              </a:rPr>
              <a:t>기드온</a:t>
            </a:r>
            <a:endParaRPr lang="en-US" altLang="ko-KR" sz="1400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ym typeface="Wingdings" panose="05000000000000000000" pitchFamily="2" charset="2"/>
              </a:rPr>
              <a:t>돌라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야일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입다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입산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 err="1">
                <a:sym typeface="Wingdings" panose="05000000000000000000" pitchFamily="2" charset="2"/>
              </a:rPr>
              <a:t>엘론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압돈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b="1" dirty="0">
                <a:sym typeface="Wingdings" panose="05000000000000000000" pitchFamily="2" charset="2"/>
              </a:rPr>
              <a:t>삼손</a:t>
            </a:r>
            <a:endParaRPr lang="en-US" altLang="ko-KR" sz="1400" b="1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ym typeface="Wingdings" panose="05000000000000000000" pitchFamily="2" charset="2"/>
              </a:rPr>
              <a:t>엘리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마지막 사사 </a:t>
            </a:r>
            <a:r>
              <a:rPr lang="ko-KR" altLang="en-US" sz="1400" b="1" dirty="0">
                <a:sym typeface="Wingdings" panose="05000000000000000000" pitchFamily="2" charset="2"/>
              </a:rPr>
              <a:t>사무엘</a:t>
            </a:r>
            <a:endParaRPr lang="en-US" altLang="ko-KR" sz="1400" b="1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148E4E7E-D8C6-2283-B18B-D8936A549D44}"/>
              </a:ext>
            </a:extLst>
          </p:cNvPr>
          <p:cNvSpPr/>
          <p:nvPr/>
        </p:nvSpPr>
        <p:spPr>
          <a:xfrm>
            <a:off x="1009501" y="4305700"/>
            <a:ext cx="7947236" cy="263222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12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명의 사사 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+ 2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명의 사사 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14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엘리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&amp;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사무엘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89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8C96E6D8-218B-1A71-EDC2-399417DDF9DC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D886056-13F4-08CD-DD50-3671EE76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37997-9D12-BF3F-9D38-EF601156215C}"/>
              </a:ext>
            </a:extLst>
          </p:cNvPr>
          <p:cNvSpPr txBox="1"/>
          <p:nvPr/>
        </p:nvSpPr>
        <p:spPr>
          <a:xfrm>
            <a:off x="513377" y="654796"/>
            <a:ext cx="2076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Pretendard Black" panose="02000A03000000020004" pitchFamily="50" charset="-127"/>
              </a:rPr>
              <a:t>강의 목적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C4501BE-02B1-F69C-86BC-544BC287B37F}"/>
              </a:ext>
            </a:extLst>
          </p:cNvPr>
          <p:cNvCxnSpPr>
            <a:cxnSpLocks/>
          </p:cNvCxnSpPr>
          <p:nvPr/>
        </p:nvCxnSpPr>
        <p:spPr>
          <a:xfrm flipH="1">
            <a:off x="375000" y="1470096"/>
            <a:ext cx="457990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AA7011-E44A-13CB-0DB4-E5C46B84C751}"/>
              </a:ext>
            </a:extLst>
          </p:cNvPr>
          <p:cNvSpPr txBox="1"/>
          <p:nvPr/>
        </p:nvSpPr>
        <p:spPr>
          <a:xfrm>
            <a:off x="521741" y="1788596"/>
            <a:ext cx="8862518" cy="40780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1. 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성경전체 흐름 이해</a:t>
            </a:r>
            <a:endParaRPr lang="en-US" altLang="ko-KR" sz="2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성경을 창세기부터 요한계시록까지 “하나의 큰 </a:t>
            </a:r>
            <a:r>
              <a:rPr lang="ko-KR" altLang="en-US" sz="9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이야기”로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연결해서 이해하도록 돕는 것이 가장 큰 목적이에요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각 권이 왜 존재하는지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시대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·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지리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·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인물이 어떻게 이어지는지 큰 그림을 잡게 해줍니다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80000"/>
              </a:lnSpc>
            </a:pPr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말씀읽기 습관형성</a:t>
            </a:r>
            <a:endParaRPr lang="en-US" altLang="ko-KR" sz="2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성경은 단편적으로 읽으면 어렵고 쉽게 포기하게 돼요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강의를 통해 일정한 리듬을 만들고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꾸준히 읽을 수 있는 동기 부여와 가이드를 제공합니다</a:t>
            </a:r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80000"/>
              </a:lnSpc>
            </a:pPr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올바른 해석의 </a:t>
            </a:r>
            <a:r>
              <a:rPr lang="ko-KR" altLang="en-US" sz="24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기본틀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제공</a:t>
            </a:r>
            <a:endParaRPr lang="en-US" altLang="ko-KR" sz="2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성경통독 강의는 시대 배경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문학적 장르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핵심 신학 개념 등을 알려줘서 균형 잡힌 해석을 </a:t>
            </a:r>
            <a:r>
              <a:rPr lang="ko-KR" altLang="en-US" sz="10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돕습니다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80000"/>
              </a:lnSpc>
            </a:pPr>
            <a:endParaRPr lang="en-US" altLang="ko-KR" sz="10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삶에 적용하도록 돕기</a:t>
            </a:r>
            <a:r>
              <a:rPr lang="ko-KR" altLang="en-US" sz="2400" dirty="0"/>
              <a:t> </a:t>
            </a:r>
            <a:endParaRPr lang="en-US" altLang="ko-KR" sz="2400" dirty="0"/>
          </a:p>
          <a:p>
            <a:r>
              <a:rPr lang="ko-KR" altLang="en-US" sz="1000" dirty="0">
                <a:solidFill>
                  <a:schemeClr val="bg1"/>
                </a:solidFill>
              </a:rPr>
              <a:t>단순히 “</a:t>
            </a:r>
            <a:r>
              <a:rPr lang="ko-KR" altLang="en-US" sz="1000" dirty="0" err="1">
                <a:solidFill>
                  <a:schemeClr val="bg1"/>
                </a:solidFill>
              </a:rPr>
              <a:t>읽었다”에서</a:t>
            </a:r>
            <a:r>
              <a:rPr lang="ko-KR" altLang="en-US" sz="1000" dirty="0">
                <a:solidFill>
                  <a:schemeClr val="bg1"/>
                </a:solidFill>
              </a:rPr>
              <a:t> 끝나는 것이 아니라</a:t>
            </a:r>
            <a:r>
              <a:rPr lang="en-US" altLang="ko-KR" sz="1000" dirty="0">
                <a:solidFill>
                  <a:schemeClr val="bg1"/>
                </a:solidFill>
              </a:rPr>
              <a:t>, </a:t>
            </a:r>
            <a:r>
              <a:rPr lang="ko-KR" altLang="en-US" sz="1000" dirty="0">
                <a:solidFill>
                  <a:schemeClr val="bg1"/>
                </a:solidFill>
              </a:rPr>
              <a:t>그 말씀이 오늘 내 삶에서 어떤 의미가 있는지 실제적인 적용 포인트를 잡도록 하는 것이 목적입니다</a:t>
            </a:r>
            <a:r>
              <a:rPr lang="en-US" altLang="ko-KR" sz="1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033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E140D-D29F-F504-BD1F-AF8D2C09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B912F1F-3A83-92E2-C4E8-40CD5176CE89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72F5752-9995-115A-C406-0DBCCA23F0C7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F05DB9BF-71A4-B0C1-91F4-2FEA3D5EBC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0B8D6A28-1BB9-DD86-7D0A-15E0107B0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4A97897-742D-C452-AB74-B4B8688FBF1C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05.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통일왕국 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517A5620-26D1-24A6-71BC-84A007AC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4D7E67-43DD-22C6-C066-3FEFEB5BFD8B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F3EF8A9-19B4-E594-EF59-90B79F164934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사울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다윗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솔로몬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예루살렘 성전건축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사무엘하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7:16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네집과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네 나라가 내 앞에서 영원히 보전되고 네 왕위가 영원히 견고하리라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2930A9D-58D8-25E2-1D71-A854CDCAC2BB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6D4C74FA-8C15-E97D-6FDE-4678A79EF455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0EC799-D0EF-B884-EA30-AAA0EB6E0875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1D2856-C203-AE58-DB14-7A04BA7F63DD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인간 왕정을 허락하셨을까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432BAEB-538C-B9DC-E4F8-1C3C68F40933}"/>
              </a:ext>
            </a:extLst>
          </p:cNvPr>
          <p:cNvSpPr txBox="1"/>
          <p:nvPr/>
        </p:nvSpPr>
        <p:spPr>
          <a:xfrm>
            <a:off x="4501302" y="5815449"/>
            <a:ext cx="4596516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인간왕은 불완전하지만 그 부족함을 통해 참된 왕인 메시아가 필요함을 깨닫게 하셨다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03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페인팅, 인간의 얼굴, 예술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45B3AA-A662-7F11-BA4D-92D01B9C7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5073117" cy="3160568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2EC5B0-1EA2-BED4-1795-EFB176DD4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D6173A-75E2-4C0F-F9B5-34110BCD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1A2336-D7FD-55CE-7881-9EE8FEE7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그림 7" descr="무기, 만화 영화, PC 게임, CG 아트워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7257C8-D0BC-FA58-220E-04750B355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49419" cy="3160568"/>
          </a:xfrm>
          <a:prstGeom prst="rect">
            <a:avLst/>
          </a:prstGeom>
        </p:spPr>
      </p:pic>
      <p:pic>
        <p:nvPicPr>
          <p:cNvPr id="12" name="그림 11" descr="페인팅, 예술, 신화학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15CFA8-66CF-6533-9A23-6B920B9D3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4" y="3160568"/>
            <a:ext cx="5504014" cy="3697432"/>
          </a:xfrm>
          <a:prstGeom prst="rect">
            <a:avLst/>
          </a:prstGeom>
        </p:spPr>
      </p:pic>
      <p:pic>
        <p:nvPicPr>
          <p:cNvPr id="14" name="그림 13" descr="페인팅, 의류, 예술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50B38C-BD1C-D166-411E-C3DA4C611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49" y="3160569"/>
            <a:ext cx="5617868" cy="36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6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5BCE-D757-7BCE-B753-A30754D68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B247FAB-56CA-7A3F-5B5B-B4CA7E28BD4E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77C18AE-70C3-4501-A1EA-115BBD6EDD6A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B2A59DD9-0118-67BE-F4E6-7A0EBA756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F6CF49C4-F794-90E9-6001-DF09CD9A37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926AF8-6923-A34D-151D-DB0EE431A85F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06.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분열왕국 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E39E2BF3-30EC-1EA5-6F6C-9AC556ED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22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81895-3D80-CD92-E9C1-88CD3820E06D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287D365-B5EA-F76F-3D6F-1ED0815CD752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 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솔로몬의 우상숭배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과도한 세금과 노역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성전건축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),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르호보암의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오만한 결정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세금관련 오래된 신하의 조언을 무시하고 세금을 더 무겁게 걷으라는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젊은신하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조언을 따름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북쪽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지파가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여로보암을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왕으로 추대함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지리 경제 문화적 차이로 인한 불만이 솔로몬 사후 한번에 폭발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북이스라엘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남유다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지파로 분열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북은 아시리아에게 기원전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722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 멸망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남도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바벨론에게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기원전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586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 멸망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선지자들의 경고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열왕기하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17:7-8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이는 이스라엘 자손이 하나님께 범죄하고 다른 신들을 섬겼기 때문이다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A3B5961-5161-5170-3FCD-CF66E0B10A8D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C1A31DD4-66B8-9FF9-93B0-6ED782FA2E90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034DD7-586C-EC61-0510-631721969659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283A2-961E-CB8D-BC24-E85398A0612B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하나님의 백성은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결국 두나라로 갈라져 멸망했을까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0C5383-32AD-5635-EB86-D090C6F2426E}"/>
              </a:ext>
            </a:extLst>
          </p:cNvPr>
          <p:cNvSpPr txBox="1"/>
          <p:nvPr/>
        </p:nvSpPr>
        <p:spPr>
          <a:xfrm>
            <a:off x="6995120" y="5810047"/>
            <a:ext cx="2379789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하나님을 떠나 우상과 죄에 빠졌기 때문이다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35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2E7C4-51B8-1E4A-D04A-C77AD015F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767CAA2-C252-95D9-D5E4-4A8B8FC1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681D415-0B44-285E-8160-91CE30F0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81B497-F801-F7F7-BEB8-A7D6C8E6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그림 7" descr="텍스트, 스크린샷, 번호, 메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4C4730-C5CB-D84A-A23B-BB863866E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6748" cy="6858000"/>
          </a:xfrm>
          <a:prstGeom prst="rect">
            <a:avLst/>
          </a:prstGeom>
        </p:spPr>
      </p:pic>
      <p:pic>
        <p:nvPicPr>
          <p:cNvPr id="7" name="그림 6" descr="텍스트, 스크린샷, 번호, 메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561FC9-E803-09E7-9A84-DA720C1B4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48" y="586079"/>
            <a:ext cx="5251079" cy="59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0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2797E-C670-582E-E364-38577E1A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419C77-5EF5-EB6B-F509-E80919C0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CC02D5-F2FB-0BCF-9981-4365A91B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FAA625A-9796-C351-5CAD-C87EF3E3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그림 2" descr="텍스트, 영수증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ACAB8F-8A62-9FDD-7965-E88F2188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36523"/>
            <a:ext cx="5115782" cy="6531846"/>
          </a:xfrm>
          <a:prstGeom prst="rect">
            <a:avLst/>
          </a:prstGeom>
        </p:spPr>
      </p:pic>
      <p:pic>
        <p:nvPicPr>
          <p:cNvPr id="14" name="그림 13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435C31-0AC1-0ECC-6EBA-E8B095213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02" y="111122"/>
            <a:ext cx="5286699" cy="44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0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FFFAD-44CB-36BB-03F7-F5B190E73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지도, 텍스트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C7D3D9-CC3E-6B55-9C6B-8702192CD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05" y="1"/>
            <a:ext cx="3372302" cy="4034598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5324631-A63E-CD66-C287-068A40F04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E147E0-B2E1-4E10-88FA-905048F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2482C9B-129C-8149-1E9C-DCC8F2AE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그림 7" descr="지도, 텍스트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3D06F2-89C7-8313-4BB7-49FFCCCD8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5215" cy="3543297"/>
          </a:xfrm>
          <a:prstGeom prst="rect">
            <a:avLst/>
          </a:prstGeom>
        </p:spPr>
      </p:pic>
      <p:pic>
        <p:nvPicPr>
          <p:cNvPr id="12" name="그림 11" descr="텍스트, 지도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16F7D2-94AF-7C2A-0094-4A72A8B23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6" y="3595684"/>
            <a:ext cx="5934075" cy="3267075"/>
          </a:xfrm>
          <a:prstGeom prst="rect">
            <a:avLst/>
          </a:prstGeom>
        </p:spPr>
      </p:pic>
      <p:pic>
        <p:nvPicPr>
          <p:cNvPr id="10" name="그림 9" descr="텍스트, 지도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B796C3-7AF0-3A46-442B-A899053EC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15" y="3506353"/>
            <a:ext cx="5265215" cy="3371850"/>
          </a:xfrm>
          <a:prstGeom prst="rect">
            <a:avLst/>
          </a:prstGeom>
        </p:spPr>
      </p:pic>
      <p:pic>
        <p:nvPicPr>
          <p:cNvPr id="16" name="그림 15" descr="텍스트, 지도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60006B-CA93-EE29-AB07-C8C268904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18" y="0"/>
            <a:ext cx="3396380" cy="35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6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D334E-7706-DB3F-8800-535AA669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2E2466-8B7B-F884-6E4B-51C95B9F4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23A031-8FC2-6375-9500-D7513D2A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B56897-2D0D-F8BE-237A-0AFB26AD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FA209-44B8-728C-D6E0-16A55F3C2CBA}"/>
              </a:ext>
            </a:extLst>
          </p:cNvPr>
          <p:cNvSpPr txBox="1"/>
          <p:nvPr/>
        </p:nvSpPr>
        <p:spPr>
          <a:xfrm>
            <a:off x="7253738" y="5403647"/>
            <a:ext cx="2379789" cy="758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남유다는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바벨론에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 의해 멸망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바벨론은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 페르시아에 의해 멸망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이후 로마제국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7904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1F72B-A3EC-1311-7824-3DA476F5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51532FE-C98F-E24D-70E2-A515BD6D1936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6D7A73C-69E9-C8E7-1741-18EAE1B67686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A72EC3EB-C170-14B8-29A4-93F7B76624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71B906E9-1A62-B239-F593-BCCE58470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AD4E5E5-2458-F568-1011-50F0E0F52205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07.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포로시대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CDCFBBE5-494A-DC76-A2D3-8F0AB46D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27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3391CB-6A4D-ECC9-F0E8-681D12E56A1E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A73D9915-D5B2-41E6-13C7-9A4055C4F98D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 포로생활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예레미야 예언 성취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성전파괴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왕권소멸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바벨론과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페르시아에서 신앙을 지킨 다니엘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정체성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흔들림속에서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말씀과 율법 보존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예레미야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29:10-11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칠십년이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차면 너희를 이곳으로 돌아오게 하리라 너희에게 미래와 희망을 주려는 계획이라 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8DBEFE7-A411-847E-4D3F-DBEB709B5503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D1E0AA14-BEF7-49E1-BA3B-27F4DB9C72D7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9F44DF-75E8-08B4-9398-E604BDF67ED9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C52BE5-2DE6-4722-F60D-F657F52AC358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이스라엘을 포로로 보내셨을까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77A6707-BC22-58DB-4534-AE31C2B092CE}"/>
              </a:ext>
            </a:extLst>
          </p:cNvPr>
          <p:cNvSpPr txBox="1"/>
          <p:nvPr/>
        </p:nvSpPr>
        <p:spPr>
          <a:xfrm>
            <a:off x="4833383" y="5781815"/>
            <a:ext cx="4660602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죄의 결과로 포로가 되었다 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 (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징계의 목적은 회복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귀환의 근거는 하나님의 신실한 언약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412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B1F0E-8FCF-82E5-2F72-14846A8C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7915E8-B3FD-E7E2-3305-507213CDD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8DAAF4-2AE8-5C9E-6034-D8E6DC7E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0A22CF-B457-AAE9-8340-7A82A59C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그림 2" descr="포유류, 빅캣, 사자, 대형 고양잇과 동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BF2E257-3972-A3BE-F8E6-61930A9BC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69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18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C054F-AAC5-2F7B-9DCF-CB7DCB6B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C441643-429E-1FF9-478A-FDE3AC69F91E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0AEBE5D-3113-1E08-3ED6-0F0B3FF5506D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002662DB-5E32-E236-14A5-2B0705D6B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65BC63E1-F58F-AC71-D167-7C8698FEE6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946DD8-8DE7-D48F-608A-CC49778B6E79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08.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귀환시대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270B11AB-1CE1-D435-D268-FAC4153E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29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388E1-F2D6-B6EA-5147-E520787F0812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5F92C09C-6AD9-7D58-A2AA-D1209F6D4E66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고레스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칙령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포로귀환 허용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차 귀환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스룹바벨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성전재건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차 귀환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에스라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율법회복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3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차 귀환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느헤미야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성벽재건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공동체 영적 사회적 회복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Global Branding, Digital Native Talent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5AC8DD2-4248-4F54-B4DD-82F02E092C3B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EA72C9D-C1E7-B3D4-4153-70E70891311C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05DDEB-944A-3771-313C-9EDC6B0DB8C7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B05AD5-8F2B-9338-F608-CF3F06E1CA72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이스라엘은 다시 돌아오게 하셨을까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D6AC42-499A-AE02-460C-40BBBB4C0F6E}"/>
              </a:ext>
            </a:extLst>
          </p:cNvPr>
          <p:cNvSpPr txBox="1"/>
          <p:nvPr/>
        </p:nvSpPr>
        <p:spPr>
          <a:xfrm>
            <a:off x="5534891" y="5810047"/>
            <a:ext cx="3870920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하나님은 그들을 다시 부르시고 새 언약을 준비하시기 </a:t>
            </a:r>
            <a:r>
              <a:rPr lang="ko-KR" altLang="en-US" sz="1000">
                <a:solidFill>
                  <a:srgbClr val="002060"/>
                </a:solidFill>
                <a:latin typeface="+mn-ea"/>
              </a:rPr>
              <a:t>위해 </a:t>
            </a: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귀환시켰다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0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0BA5D-46CD-5887-78C8-8A3DF91D6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73B3AFC1-9F1A-6EE4-9FC7-05EE6E58364B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5187D40-00DB-C714-6C68-35439FB35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5CF6B74-45D1-9870-C9F5-15CDEFF8C7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9E9B5C08-65E9-52C1-EC0A-806BCB5D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DA81CE-FF89-E814-4DFE-E5930039DAAF}"/>
              </a:ext>
            </a:extLst>
          </p:cNvPr>
          <p:cNvSpPr txBox="1"/>
          <p:nvPr/>
        </p:nvSpPr>
        <p:spPr>
          <a:xfrm flipH="1">
            <a:off x="236066" y="2026372"/>
            <a:ext cx="925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10504E"/>
                </a:solidFill>
                <a:latin typeface="+mj-ea"/>
                <a:ea typeface="+mj-ea"/>
              </a:rPr>
              <a:t>성경은 모두 </a:t>
            </a:r>
            <a:r>
              <a:rPr lang="ko-KR" altLang="en-US" sz="2400" dirty="0" err="1">
                <a:solidFill>
                  <a:srgbClr val="10504E"/>
                </a:solidFill>
                <a:latin typeface="+mj-ea"/>
                <a:ea typeface="+mj-ea"/>
              </a:rPr>
              <a:t>몇권</a:t>
            </a:r>
            <a:r>
              <a:rPr lang="ko-KR" altLang="en-US" sz="2400" dirty="0">
                <a:solidFill>
                  <a:srgbClr val="10504E"/>
                </a:solidFill>
                <a:latin typeface="+mj-ea"/>
                <a:ea typeface="+mj-ea"/>
              </a:rPr>
              <a:t> 일까요</a:t>
            </a:r>
            <a:r>
              <a:rPr lang="en-US" altLang="ko-KR" sz="2400" dirty="0">
                <a:solidFill>
                  <a:srgbClr val="10504E"/>
                </a:solidFill>
                <a:latin typeface="+mj-ea"/>
                <a:ea typeface="+mj-ea"/>
              </a:rPr>
              <a:t>?</a:t>
            </a:r>
            <a:endParaRPr lang="ko-KR" altLang="en-US" sz="2400" dirty="0">
              <a:solidFill>
                <a:srgbClr val="10504E"/>
              </a:solidFill>
              <a:latin typeface="+mj-ea"/>
              <a:ea typeface="+mj-ea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044A6EB-6820-CBB6-7A42-2AF841DD1932}"/>
              </a:ext>
            </a:extLst>
          </p:cNvPr>
          <p:cNvGrpSpPr/>
          <p:nvPr/>
        </p:nvGrpSpPr>
        <p:grpSpPr>
          <a:xfrm>
            <a:off x="2112975" y="3304552"/>
            <a:ext cx="5680049" cy="1065412"/>
            <a:chOff x="638105" y="1728789"/>
            <a:chExt cx="5638170" cy="7373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07B52108-FC61-1A5A-BBF6-DC3AD6539F2B}"/>
                </a:ext>
              </a:extLst>
            </p:cNvPr>
            <p:cNvSpPr/>
            <p:nvPr/>
          </p:nvSpPr>
          <p:spPr>
            <a:xfrm>
              <a:off x="836514" y="1728789"/>
              <a:ext cx="5241353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73887E-6869-282A-5D3A-BCC4C4AFECF1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319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	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B802EE-6980-E5E8-ADC0-E7A5F92EE604}"/>
                </a:ext>
              </a:extLst>
            </p:cNvPr>
            <p:cNvSpPr txBox="1"/>
            <p:nvPr/>
          </p:nvSpPr>
          <p:spPr>
            <a:xfrm>
              <a:off x="1441137" y="1819806"/>
              <a:ext cx="3990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+mj-ea"/>
                </a:rPr>
                <a:t>3*9=27</a:t>
              </a:r>
            </a:p>
            <a:p>
              <a:pPr algn="ctr"/>
              <a:r>
                <a:rPr lang="ko-KR" altLang="en-US" dirty="0">
                  <a:latin typeface="+mj-ea"/>
                </a:rPr>
                <a:t>구약 </a:t>
              </a:r>
              <a:r>
                <a:rPr lang="en-US" altLang="ko-KR" dirty="0">
                  <a:latin typeface="+mj-ea"/>
                </a:rPr>
                <a:t>39</a:t>
              </a:r>
              <a:r>
                <a:rPr lang="ko-KR" altLang="en-US" dirty="0">
                  <a:latin typeface="+mj-ea"/>
                </a:rPr>
                <a:t>권</a:t>
              </a:r>
              <a:r>
                <a:rPr lang="en-US" altLang="ko-KR" dirty="0">
                  <a:latin typeface="+mj-ea"/>
                </a:rPr>
                <a:t>/ </a:t>
              </a:r>
              <a:r>
                <a:rPr lang="ko-KR" altLang="en-US" dirty="0">
                  <a:latin typeface="+mj-ea"/>
                </a:rPr>
                <a:t>신약 </a:t>
              </a:r>
              <a:r>
                <a:rPr lang="en-US" altLang="ko-KR" dirty="0">
                  <a:latin typeface="+mj-ea"/>
                </a:rPr>
                <a:t>27</a:t>
              </a:r>
              <a:r>
                <a:rPr lang="ko-KR" altLang="en-US" dirty="0">
                  <a:latin typeface="+mj-ea"/>
                </a:rPr>
                <a:t>권 모두 </a:t>
              </a:r>
              <a:r>
                <a:rPr lang="en-US" altLang="ko-KR" dirty="0">
                  <a:latin typeface="+mj-ea"/>
                </a:rPr>
                <a:t>66</a:t>
              </a:r>
              <a:r>
                <a:rPr lang="ko-KR" altLang="en-US" dirty="0">
                  <a:latin typeface="+mj-ea"/>
                </a:rPr>
                <a:t>권입니다</a:t>
              </a:r>
              <a:r>
                <a:rPr lang="en-US" altLang="ko-KR" dirty="0">
                  <a:latin typeface="+mj-ea"/>
                </a:rPr>
                <a:t>!</a:t>
              </a:r>
              <a:endPara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0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04A6D-F229-D96F-B08A-837D2D3D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36E1CF-3FA3-6FC6-6394-51571E2C3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C88738-EA0F-5739-F1D6-7C5386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4E4B39-974A-E4CA-66F5-10020C9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그림 2" descr="텍스트, 지도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30A173D-3B5B-9493-20D9-9B75832ED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75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30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C4E83-19C7-93AC-DF9F-A2F83DB03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D1F25D3-7F7C-16D1-EE46-E89DAADF3BAB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하나님은 이 기간을 </a:t>
            </a:r>
            <a:r>
              <a:rPr lang="en-US" altLang="ko-KR" dirty="0">
                <a:solidFill>
                  <a:schemeClr val="tx1"/>
                </a:solidFill>
              </a:rPr>
              <a:t>‘</a:t>
            </a:r>
            <a:r>
              <a:rPr lang="ko-KR" altLang="en-US" dirty="0">
                <a:solidFill>
                  <a:schemeClr val="tx1"/>
                </a:solidFill>
              </a:rPr>
              <a:t>예수 그리스도</a:t>
            </a:r>
            <a:r>
              <a:rPr lang="en-US" altLang="ko-KR" dirty="0">
                <a:solidFill>
                  <a:schemeClr val="tx1"/>
                </a:solidFill>
              </a:rPr>
              <a:t>＇</a:t>
            </a:r>
            <a:r>
              <a:rPr lang="ko-KR" altLang="en-US" dirty="0">
                <a:solidFill>
                  <a:schemeClr val="tx1"/>
                </a:solidFill>
              </a:rPr>
              <a:t>를 이 땅에 보내시기 위한 준비기간으로 사용하심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99D8576-D491-D4DF-775C-A47C1B33AB3B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FE78DD75-CDDD-E613-72E0-CA5109109A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77864BE3-1740-8EAA-B185-F69E6971D6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BA3F74F-9316-FACD-1E22-7CF26F035770}"/>
              </a:ext>
            </a:extLst>
          </p:cNvPr>
          <p:cNvSpPr txBox="1"/>
          <p:nvPr/>
        </p:nvSpPr>
        <p:spPr>
          <a:xfrm>
            <a:off x="1069984" y="1152558"/>
            <a:ext cx="7603499" cy="9093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 err="1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중간기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 </a:t>
            </a:r>
            <a:r>
              <a:rPr lang="en-US" altLang="ko-KR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400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년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E7DB4EC-8B04-EB62-9A7D-55D815A65787}"/>
              </a:ext>
            </a:extLst>
          </p:cNvPr>
          <p:cNvCxnSpPr>
            <a:cxnSpLocks/>
          </p:cNvCxnSpPr>
          <p:nvPr/>
        </p:nvCxnSpPr>
        <p:spPr>
          <a:xfrm>
            <a:off x="836514" y="3640315"/>
            <a:ext cx="83629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012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F95F0-DE97-61AB-BEF8-2BA8EDD17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88B0932-2B23-5190-0FB6-2DA68C4776D8}"/>
              </a:ext>
            </a:extLst>
          </p:cNvPr>
          <p:cNvSpPr>
            <a:spLocks/>
          </p:cNvSpPr>
          <p:nvPr/>
        </p:nvSpPr>
        <p:spPr>
          <a:xfrm>
            <a:off x="0" y="-67692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A227FFC-D450-B0CA-F16A-DA723352BACC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0102E2AD-7B15-77C8-6565-1B6B91B17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E7D9241B-EBC6-5955-3A67-7137206C08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3F7D68D-FDEB-0DC8-1C9A-576F3653F5AB}"/>
              </a:ext>
            </a:extLst>
          </p:cNvPr>
          <p:cNvSpPr txBox="1"/>
          <p:nvPr/>
        </p:nvSpPr>
        <p:spPr>
          <a:xfrm>
            <a:off x="901168" y="3888640"/>
            <a:ext cx="823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dirty="0">
              <a:sym typeface="Wingdings" panose="05000000000000000000" pitchFamily="2" charset="2"/>
            </a:endParaRPr>
          </a:p>
          <a:p>
            <a:endParaRPr lang="en-US" altLang="ko-KR" sz="1400" dirty="0">
              <a:sym typeface="Wingdings" panose="05000000000000000000" pitchFamily="2" charset="2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0E5F1E16-EB1F-7B46-F6ED-0D2D9DEE43AB}"/>
              </a:ext>
            </a:extLst>
          </p:cNvPr>
          <p:cNvSpPr/>
          <p:nvPr/>
        </p:nvSpPr>
        <p:spPr>
          <a:xfrm>
            <a:off x="510116" y="606742"/>
            <a:ext cx="8541520" cy="683488"/>
          </a:xfrm>
          <a:prstGeom prst="roundRect">
            <a:avLst/>
          </a:prstGeom>
          <a:solidFill>
            <a:srgbClr val="10504E">
              <a:alpha val="10196"/>
            </a:srgbClr>
          </a:solidFill>
          <a:ln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>
                <a:solidFill>
                  <a:schemeClr val="tx1"/>
                </a:solidFill>
              </a:rPr>
              <a:t>앗수르</a:t>
            </a:r>
            <a:r>
              <a:rPr lang="ko-KR" altLang="en-US" dirty="0">
                <a:solidFill>
                  <a:schemeClr val="tx1"/>
                </a:solidFill>
              </a:rPr>
              <a:t> 제국 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chemeClr val="tx1"/>
                </a:solidFill>
              </a:rPr>
              <a:t>바벨론 제국에게 멸망 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 70</a:t>
            </a:r>
            <a:r>
              <a:rPr lang="ko-KR" altLang="en-US" dirty="0">
                <a:solidFill>
                  <a:schemeClr val="tx1"/>
                </a:solidFill>
                <a:sym typeface="Wingdings" panose="05000000000000000000" pitchFamily="2" charset="2"/>
              </a:rPr>
              <a:t>년 만에 페르시아 제국에 멸망 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 &lt;</a:t>
            </a:r>
            <a:r>
              <a:rPr lang="ko-KR" alt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헬라제국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&gt;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25" name="다이어그램 24">
            <a:extLst>
              <a:ext uri="{FF2B5EF4-FFF2-40B4-BE49-F238E27FC236}">
                <a16:creationId xmlns:a16="http://schemas.microsoft.com/office/drawing/2014/main" id="{0DBFA4F9-64AF-129F-97AA-790BADCC58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858256"/>
              </p:ext>
            </p:extLst>
          </p:nvPr>
        </p:nvGraphicFramePr>
        <p:xfrm>
          <a:off x="1392381" y="1583246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593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96FD-C834-491E-7365-81E496501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50385F2-BD13-DCFE-2531-287874888710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하나님은 이 기간을 </a:t>
            </a:r>
            <a:r>
              <a:rPr lang="en-US" altLang="ko-KR" dirty="0">
                <a:solidFill>
                  <a:schemeClr val="tx1"/>
                </a:solidFill>
              </a:rPr>
              <a:t>‘</a:t>
            </a:r>
            <a:r>
              <a:rPr lang="ko-KR" altLang="en-US" dirty="0">
                <a:solidFill>
                  <a:schemeClr val="tx1"/>
                </a:solidFill>
              </a:rPr>
              <a:t>예수 그리스도</a:t>
            </a:r>
            <a:r>
              <a:rPr lang="en-US" altLang="ko-KR" dirty="0">
                <a:solidFill>
                  <a:schemeClr val="tx1"/>
                </a:solidFill>
              </a:rPr>
              <a:t>＇</a:t>
            </a:r>
            <a:r>
              <a:rPr lang="ko-KR" altLang="en-US" dirty="0">
                <a:solidFill>
                  <a:schemeClr val="tx1"/>
                </a:solidFill>
              </a:rPr>
              <a:t>를 이 땅에 보내시기 위한 준비기간으로 사용하심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C7A41A6-EF2C-7E71-DCE6-EE12F0F3A056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A00329AD-E1FF-040D-D74B-6E4E9FC5C9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7DB1DD5-CD5D-5CE7-E748-A1BBAB003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C97C465-4C86-EB06-AC7D-C35A82A1AC43}"/>
              </a:ext>
            </a:extLst>
          </p:cNvPr>
          <p:cNvSpPr txBox="1"/>
          <p:nvPr/>
        </p:nvSpPr>
        <p:spPr>
          <a:xfrm>
            <a:off x="1069984" y="1152558"/>
            <a:ext cx="7603499" cy="9093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 err="1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중간기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 </a:t>
            </a:r>
            <a:r>
              <a:rPr lang="en-US" altLang="ko-KR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400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년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A8D37E5-D9B7-D1AC-C6AB-CEF54E1B4A7C}"/>
              </a:ext>
            </a:extLst>
          </p:cNvPr>
          <p:cNvCxnSpPr>
            <a:cxnSpLocks/>
          </p:cNvCxnSpPr>
          <p:nvPr/>
        </p:nvCxnSpPr>
        <p:spPr>
          <a:xfrm>
            <a:off x="836514" y="3640315"/>
            <a:ext cx="83629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037B2B-9C86-BAE4-111F-3C72FF946F6B}"/>
              </a:ext>
            </a:extLst>
          </p:cNvPr>
          <p:cNvSpPr txBox="1"/>
          <p:nvPr/>
        </p:nvSpPr>
        <p:spPr>
          <a:xfrm>
            <a:off x="901168" y="3888640"/>
            <a:ext cx="82335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400" b="1" dirty="0"/>
              <a:t>페르시아 제국이 멸망하고 헬라 제국이 등장하다</a:t>
            </a:r>
            <a:endParaRPr lang="en-US" altLang="ko-KR" sz="1400" b="1" dirty="0"/>
          </a:p>
          <a:p>
            <a:endParaRPr lang="en-US" altLang="ko-KR" sz="1400" b="1" dirty="0"/>
          </a:p>
          <a:p>
            <a:r>
              <a:rPr lang="ko-KR" altLang="en-US" sz="1400" dirty="0" err="1"/>
              <a:t>앗수르</a:t>
            </a:r>
            <a:r>
              <a:rPr lang="ko-KR" altLang="en-US" sz="1400" dirty="0"/>
              <a:t> 제국은 </a:t>
            </a:r>
            <a:r>
              <a:rPr lang="en-US" altLang="ko-KR" sz="1400" dirty="0">
                <a:sym typeface="Wingdings" panose="05000000000000000000" pitchFamily="2" charset="2"/>
              </a:rPr>
              <a:t> </a:t>
            </a:r>
            <a:r>
              <a:rPr lang="ko-KR" altLang="en-US" sz="1400" dirty="0"/>
              <a:t>바벨론 제국에게 멸망 </a:t>
            </a:r>
            <a:r>
              <a:rPr lang="en-US" altLang="ko-KR" sz="1400" dirty="0">
                <a:sym typeface="Wingdings" panose="05000000000000000000" pitchFamily="2" charset="2"/>
              </a:rPr>
              <a:t> 70</a:t>
            </a:r>
            <a:r>
              <a:rPr lang="ko-KR" altLang="en-US" sz="1400" dirty="0" err="1">
                <a:sym typeface="Wingdings" panose="05000000000000000000" pitchFamily="2" charset="2"/>
              </a:rPr>
              <a:t>년만에</a:t>
            </a:r>
            <a:r>
              <a:rPr lang="ko-KR" altLang="en-US" sz="1400" dirty="0">
                <a:sym typeface="Wingdings" panose="05000000000000000000" pitchFamily="2" charset="2"/>
              </a:rPr>
              <a:t> 페르시아 제국에 멸망 </a:t>
            </a:r>
            <a:r>
              <a:rPr lang="en-US" altLang="ko-KR" sz="1400" dirty="0"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ym typeface="Wingdings" panose="05000000000000000000" pitchFamily="2" charset="2"/>
              </a:rPr>
              <a:t>유대가 헬라 제국의 통치를 받음</a:t>
            </a:r>
            <a:endParaRPr lang="en-US" altLang="ko-KR" sz="1400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ym typeface="Wingdings" panose="05000000000000000000" pitchFamily="2" charset="2"/>
              </a:rPr>
              <a:t>페르시아 제국이 유대를 </a:t>
            </a:r>
            <a:r>
              <a:rPr lang="ko-KR" altLang="en-US" sz="1400" dirty="0" err="1">
                <a:sym typeface="Wingdings" panose="05000000000000000000" pitchFamily="2" charset="2"/>
              </a:rPr>
              <a:t>통치할때</a:t>
            </a:r>
            <a:r>
              <a:rPr lang="ko-KR" altLang="en-US" sz="1400" dirty="0">
                <a:sym typeface="Wingdings" panose="05000000000000000000" pitchFamily="2" charset="2"/>
              </a:rPr>
              <a:t> 기록된 구약 </a:t>
            </a:r>
            <a:r>
              <a:rPr lang="en-US" altLang="ko-KR" sz="1400" dirty="0">
                <a:sym typeface="Wingdings" panose="05000000000000000000" pitchFamily="2" charset="2"/>
              </a:rPr>
              <a:t>7</a:t>
            </a:r>
            <a:r>
              <a:rPr lang="ko-KR" altLang="en-US" sz="1400" dirty="0">
                <a:sym typeface="Wingdings" panose="05000000000000000000" pitchFamily="2" charset="2"/>
              </a:rPr>
              <a:t>권 </a:t>
            </a:r>
            <a:r>
              <a:rPr lang="en-US" altLang="ko-KR" sz="1400" dirty="0">
                <a:sym typeface="Wingdings" panose="05000000000000000000" pitchFamily="2" charset="2"/>
              </a:rPr>
              <a:t>(</a:t>
            </a:r>
            <a:r>
              <a:rPr lang="ko-KR" altLang="en-US" sz="1400" dirty="0">
                <a:sym typeface="Wingdings" panose="05000000000000000000" pitchFamily="2" charset="2"/>
              </a:rPr>
              <a:t>다니엘</a:t>
            </a:r>
            <a:r>
              <a:rPr lang="en-US" altLang="ko-KR" sz="1400" dirty="0">
                <a:sym typeface="Wingdings" panose="05000000000000000000" pitchFamily="2" charset="2"/>
              </a:rPr>
              <a:t>, </a:t>
            </a:r>
            <a:r>
              <a:rPr lang="ko-KR" altLang="en-US" sz="1400" dirty="0" err="1">
                <a:sym typeface="Wingdings" panose="05000000000000000000" pitchFamily="2" charset="2"/>
              </a:rPr>
              <a:t>에스라</a:t>
            </a:r>
            <a:r>
              <a:rPr lang="en-US" altLang="ko-KR" sz="1400" dirty="0">
                <a:sym typeface="Wingdings" panose="05000000000000000000" pitchFamily="2" charset="2"/>
              </a:rPr>
              <a:t>, </a:t>
            </a:r>
            <a:r>
              <a:rPr lang="ko-KR" altLang="en-US" sz="1400" dirty="0" err="1">
                <a:sym typeface="Wingdings" panose="05000000000000000000" pitchFamily="2" charset="2"/>
              </a:rPr>
              <a:t>학개</a:t>
            </a:r>
            <a:r>
              <a:rPr lang="en-US" altLang="ko-KR" sz="1400" dirty="0">
                <a:sym typeface="Wingdings" panose="05000000000000000000" pitchFamily="2" charset="2"/>
              </a:rPr>
              <a:t>, </a:t>
            </a:r>
            <a:r>
              <a:rPr lang="ko-KR" altLang="en-US" sz="1400" dirty="0" err="1">
                <a:sym typeface="Wingdings" panose="05000000000000000000" pitchFamily="2" charset="2"/>
              </a:rPr>
              <a:t>스가랴</a:t>
            </a:r>
            <a:r>
              <a:rPr lang="en-US" altLang="ko-KR" sz="1400" dirty="0">
                <a:sym typeface="Wingdings" panose="05000000000000000000" pitchFamily="2" charset="2"/>
              </a:rPr>
              <a:t>, </a:t>
            </a:r>
            <a:r>
              <a:rPr lang="ko-KR" altLang="en-US" sz="1400" dirty="0" err="1">
                <a:sym typeface="Wingdings" panose="05000000000000000000" pitchFamily="2" charset="2"/>
              </a:rPr>
              <a:t>에스더</a:t>
            </a:r>
            <a:r>
              <a:rPr lang="en-US" altLang="ko-KR" sz="1400" dirty="0">
                <a:sym typeface="Wingdings" panose="05000000000000000000" pitchFamily="2" charset="2"/>
              </a:rPr>
              <a:t>, </a:t>
            </a:r>
            <a:r>
              <a:rPr lang="ko-KR" altLang="en-US" sz="1400" dirty="0" err="1">
                <a:sym typeface="Wingdings" panose="05000000000000000000" pitchFamily="2" charset="2"/>
              </a:rPr>
              <a:t>느헤미야</a:t>
            </a:r>
            <a:r>
              <a:rPr lang="en-US" altLang="ko-KR" sz="1400" dirty="0">
                <a:sym typeface="Wingdings" panose="05000000000000000000" pitchFamily="2" charset="2"/>
              </a:rPr>
              <a:t>, </a:t>
            </a:r>
            <a:r>
              <a:rPr lang="ko-KR" altLang="en-US" sz="1400" dirty="0" err="1">
                <a:sym typeface="Wingdings" panose="05000000000000000000" pitchFamily="2" charset="2"/>
              </a:rPr>
              <a:t>말라기</a:t>
            </a:r>
            <a:r>
              <a:rPr lang="en-US" altLang="ko-KR" sz="1400" dirty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 err="1">
                <a:sym typeface="Wingdings" panose="05000000000000000000" pitchFamily="2" charset="2"/>
              </a:rPr>
              <a:t>말라기에</a:t>
            </a:r>
            <a:r>
              <a:rPr lang="ko-KR" altLang="en-US" sz="1400" dirty="0">
                <a:sym typeface="Wingdings" panose="05000000000000000000" pitchFamily="2" charset="2"/>
              </a:rPr>
              <a:t> 등장하는 총독도 페르시아 제국이 유대에 파견한 총독</a:t>
            </a:r>
            <a:endParaRPr lang="en-US" altLang="ko-KR" sz="1400" dirty="0">
              <a:sym typeface="Wingdings" panose="05000000000000000000" pitchFamily="2" charset="2"/>
            </a:endParaRPr>
          </a:p>
          <a:p>
            <a:r>
              <a:rPr lang="en-US" altLang="ko-KR" sz="1400" dirty="0">
                <a:sym typeface="Wingdings" panose="05000000000000000000" pitchFamily="2" charset="2"/>
              </a:rPr>
              <a:t>** </a:t>
            </a:r>
            <a:r>
              <a:rPr lang="ko-KR" altLang="en-US" sz="1400" dirty="0">
                <a:sym typeface="Wingdings" panose="05000000000000000000" pitchFamily="2" charset="2"/>
              </a:rPr>
              <a:t>신약은 바로 로마제국의 통치를 받는 유대로 등장</a:t>
            </a:r>
            <a:r>
              <a:rPr lang="en-US" altLang="ko-KR" sz="1400" dirty="0">
                <a:sym typeface="Wingdings" panose="05000000000000000000" pitchFamily="2" charset="2"/>
              </a:rPr>
              <a:t>. </a:t>
            </a:r>
            <a:r>
              <a:rPr lang="ko-KR" altLang="en-US" sz="1400" dirty="0" err="1">
                <a:sym typeface="Wingdings" panose="05000000000000000000" pitchFamily="2" charset="2"/>
              </a:rPr>
              <a:t>중간사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400</a:t>
            </a:r>
            <a:r>
              <a:rPr lang="ko-KR" altLang="en-US" sz="1400" dirty="0" err="1">
                <a:sym typeface="Wingdings" panose="05000000000000000000" pitchFamily="2" charset="2"/>
              </a:rPr>
              <a:t>년동안</a:t>
            </a:r>
            <a:r>
              <a:rPr lang="ko-KR" altLang="en-US" sz="1400" dirty="0">
                <a:sym typeface="Wingdings" panose="05000000000000000000" pitchFamily="2" charset="2"/>
              </a:rPr>
              <a:t> 제국역사에 큰 변동이 있었다는 것</a:t>
            </a:r>
            <a:r>
              <a:rPr lang="en-US" altLang="ko-KR" sz="1400" dirty="0">
                <a:sym typeface="Wingdings" panose="05000000000000000000" pitchFamily="2" charset="2"/>
              </a:rPr>
              <a:t>.</a:t>
            </a:r>
          </a:p>
          <a:p>
            <a:endParaRPr lang="en-US" altLang="ko-KR" sz="1400" dirty="0">
              <a:sym typeface="Wingdings" panose="05000000000000000000" pitchFamily="2" charset="2"/>
            </a:endParaRPr>
          </a:p>
          <a:p>
            <a:r>
              <a:rPr lang="ko-KR" altLang="en-US" sz="1400" dirty="0">
                <a:sym typeface="Wingdings" panose="05000000000000000000" pitchFamily="2" charset="2"/>
              </a:rPr>
              <a:t>페르시아 제국의 통치를 </a:t>
            </a:r>
            <a:r>
              <a:rPr lang="ko-KR" altLang="en-US" sz="1400" dirty="0" err="1">
                <a:sym typeface="Wingdings" panose="05000000000000000000" pitchFamily="2" charset="2"/>
              </a:rPr>
              <a:t>받았을때</a:t>
            </a:r>
            <a:r>
              <a:rPr lang="ko-KR" altLang="en-US" sz="1400" dirty="0">
                <a:sym typeface="Wingdings" panose="05000000000000000000" pitchFamily="2" charset="2"/>
              </a:rPr>
              <a:t> 유대는 세금만 꼬박꼬박 </a:t>
            </a:r>
            <a:r>
              <a:rPr lang="ko-KR" altLang="en-US" sz="1400" dirty="0" err="1">
                <a:sym typeface="Wingdings" panose="05000000000000000000" pitchFamily="2" charset="2"/>
              </a:rPr>
              <a:t>내면되었느데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ko-KR" altLang="en-US" sz="1400" dirty="0" err="1">
                <a:sym typeface="Wingdings" panose="05000000000000000000" pitchFamily="2" charset="2"/>
              </a:rPr>
              <a:t>헬라제국하에서는</a:t>
            </a:r>
            <a:r>
              <a:rPr lang="ko-KR" altLang="en-US" sz="1400" dirty="0">
                <a:sym typeface="Wingdings" panose="05000000000000000000" pitchFamily="2" charset="2"/>
              </a:rPr>
              <a:t> 세금</a:t>
            </a:r>
            <a:r>
              <a:rPr lang="en-US" altLang="ko-KR" sz="1400" dirty="0">
                <a:sym typeface="Wingdings" panose="05000000000000000000" pitchFamily="2" charset="2"/>
              </a:rPr>
              <a:t>+ </a:t>
            </a:r>
            <a:r>
              <a:rPr lang="ko-KR" altLang="en-US" sz="1400" dirty="0">
                <a:sym typeface="Wingdings" panose="05000000000000000000" pitchFamily="2" charset="2"/>
              </a:rPr>
              <a:t>헬레니즘을 </a:t>
            </a:r>
            <a:r>
              <a:rPr lang="ko-KR" altLang="en-US" sz="1400" dirty="0" err="1">
                <a:sym typeface="Wingdings" panose="05000000000000000000" pitchFamily="2" charset="2"/>
              </a:rPr>
              <a:t>강요받게</a:t>
            </a:r>
            <a:r>
              <a:rPr lang="ko-KR" altLang="en-US" sz="1400" dirty="0">
                <a:sym typeface="Wingdings" panose="05000000000000000000" pitchFamily="2" charset="2"/>
              </a:rPr>
              <a:t> 됨</a:t>
            </a:r>
            <a:r>
              <a:rPr lang="en-US" altLang="ko-KR" sz="1400" dirty="0">
                <a:sym typeface="Wingdings" panose="05000000000000000000" pitchFamily="2" charset="2"/>
              </a:rPr>
              <a:t>.  </a:t>
            </a:r>
            <a:r>
              <a:rPr lang="ko-KR" altLang="en-US" sz="1400" dirty="0">
                <a:sym typeface="Wingdings" panose="05000000000000000000" pitchFamily="2" charset="2"/>
              </a:rPr>
              <a:t>헬레니즘 </a:t>
            </a:r>
            <a:r>
              <a:rPr lang="en-US" altLang="ko-KR" sz="1400" dirty="0">
                <a:sym typeface="Wingdings" panose="05000000000000000000" pitchFamily="2" charset="2"/>
              </a:rPr>
              <a:t>(</a:t>
            </a:r>
            <a:r>
              <a:rPr lang="ko-KR" altLang="en-US" sz="1400" dirty="0">
                <a:sym typeface="Wingdings" panose="05000000000000000000" pitchFamily="2" charset="2"/>
              </a:rPr>
              <a:t>그리스 문화</a:t>
            </a:r>
            <a:r>
              <a:rPr lang="en-US" altLang="ko-KR" sz="1400" dirty="0">
                <a:sym typeface="Wingdings" panose="05000000000000000000" pitchFamily="2" charset="2"/>
              </a:rPr>
              <a:t>+</a:t>
            </a:r>
            <a:r>
              <a:rPr lang="ko-KR" altLang="en-US" sz="1400" dirty="0">
                <a:sym typeface="Wingdings" panose="05000000000000000000" pitchFamily="2" charset="2"/>
              </a:rPr>
              <a:t>오리엔트 문화</a:t>
            </a:r>
            <a:r>
              <a:rPr lang="en-US" altLang="ko-KR" sz="1400" dirty="0">
                <a:sym typeface="Wingdings" panose="05000000000000000000" pitchFamily="2" charset="2"/>
              </a:rPr>
              <a:t>) VS </a:t>
            </a:r>
            <a:r>
              <a:rPr lang="ko-KR" altLang="en-US" sz="1400" dirty="0">
                <a:sym typeface="Wingdings" panose="05000000000000000000" pitchFamily="2" charset="2"/>
              </a:rPr>
              <a:t>유대의 헤브라이즘</a:t>
            </a:r>
            <a:r>
              <a:rPr lang="en-US" altLang="ko-KR" sz="1400" dirty="0">
                <a:sym typeface="Wingdings" panose="05000000000000000000" pitchFamily="2" charset="2"/>
              </a:rPr>
              <a:t>(</a:t>
            </a:r>
            <a:r>
              <a:rPr lang="ko-KR" altLang="en-US" sz="1400" dirty="0">
                <a:sym typeface="Wingdings" panose="05000000000000000000" pitchFamily="2" charset="2"/>
              </a:rPr>
              <a:t>유일신을 믿는 것</a:t>
            </a:r>
            <a:r>
              <a:rPr lang="en-US" altLang="ko-KR" sz="1400" dirty="0">
                <a:sym typeface="Wingdings" panose="05000000000000000000" pitchFamily="2" charset="2"/>
              </a:rPr>
              <a:t>). </a:t>
            </a:r>
            <a:r>
              <a:rPr lang="ko-KR" altLang="en-US" sz="1400" dirty="0">
                <a:sym typeface="Wingdings" panose="05000000000000000000" pitchFamily="2" charset="2"/>
              </a:rPr>
              <a:t>갈등이 불가피해짐</a:t>
            </a:r>
            <a:endParaRPr lang="en-US" altLang="ko-KR" sz="1400" dirty="0">
              <a:sym typeface="Wingdings" panose="05000000000000000000" pitchFamily="2" charset="2"/>
            </a:endParaRPr>
          </a:p>
          <a:p>
            <a:endParaRPr lang="en-US" altLang="ko-KR" sz="1400" dirty="0">
              <a:sym typeface="Wingdings" panose="05000000000000000000" pitchFamily="2" charset="2"/>
            </a:endParaRPr>
          </a:p>
          <a:p>
            <a:endParaRPr lang="en-US" altLang="ko-KR" sz="1400" dirty="0">
              <a:sym typeface="Wingdings" panose="05000000000000000000" pitchFamily="2" charset="2"/>
            </a:endParaRPr>
          </a:p>
          <a:p>
            <a:endParaRPr lang="en-US" altLang="ko-KR" sz="1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71600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EEFA7-8AA4-85E4-7CF8-E40CFAD36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CD20DED-7DEA-3923-EC83-261FB4AD9D68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tx1"/>
                </a:solidFill>
              </a:rPr>
              <a:t>하나님은 이 기간을 </a:t>
            </a:r>
            <a:r>
              <a:rPr lang="en-US" altLang="ko-KR">
                <a:solidFill>
                  <a:schemeClr val="tx1"/>
                </a:solidFill>
              </a:rPr>
              <a:t>‘</a:t>
            </a:r>
            <a:r>
              <a:rPr lang="ko-KR" altLang="en-US">
                <a:solidFill>
                  <a:schemeClr val="tx1"/>
                </a:solidFill>
              </a:rPr>
              <a:t>예수 그리스도</a:t>
            </a:r>
            <a:r>
              <a:rPr lang="en-US" altLang="ko-KR">
                <a:solidFill>
                  <a:schemeClr val="tx1"/>
                </a:solidFill>
              </a:rPr>
              <a:t>＇</a:t>
            </a:r>
            <a:r>
              <a:rPr lang="ko-KR" altLang="en-US">
                <a:solidFill>
                  <a:schemeClr val="tx1"/>
                </a:solidFill>
              </a:rPr>
              <a:t>를 이 땅에 보내시기 위한 준비기간으로 사용하심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FF0D0F6-599C-C7DD-8C9C-0ECA30CFD4BF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8DE3A26E-A989-0A67-96D1-B757008C99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FD16378-2484-7732-121D-625E0AD048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C817A60-093D-C547-78A3-9BBE94CE7DEB}"/>
              </a:ext>
            </a:extLst>
          </p:cNvPr>
          <p:cNvSpPr txBox="1"/>
          <p:nvPr/>
        </p:nvSpPr>
        <p:spPr>
          <a:xfrm>
            <a:off x="1069984" y="1152558"/>
            <a:ext cx="7603499" cy="9093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 err="1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중간기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 </a:t>
            </a:r>
            <a:r>
              <a:rPr lang="en-US" altLang="ko-KR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400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년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3A9CA45-0311-50AA-31DD-266579B1EBE3}"/>
              </a:ext>
            </a:extLst>
          </p:cNvPr>
          <p:cNvCxnSpPr>
            <a:cxnSpLocks/>
          </p:cNvCxnSpPr>
          <p:nvPr/>
        </p:nvCxnSpPr>
        <p:spPr>
          <a:xfrm>
            <a:off x="836514" y="3640315"/>
            <a:ext cx="83629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4824CA-0F98-F9CD-3139-E74F0DDC94F4}"/>
              </a:ext>
            </a:extLst>
          </p:cNvPr>
          <p:cNvSpPr txBox="1"/>
          <p:nvPr/>
        </p:nvSpPr>
        <p:spPr>
          <a:xfrm>
            <a:off x="901168" y="3719364"/>
            <a:ext cx="82335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2. </a:t>
            </a:r>
            <a:r>
              <a:rPr lang="ko-KR" altLang="en-US" sz="1400" b="1" dirty="0"/>
              <a:t>헬라 제국의 유대 통치 전반</a:t>
            </a:r>
            <a:r>
              <a:rPr lang="en-US" altLang="ko-KR" sz="1400" b="1" dirty="0"/>
              <a:t>/ </a:t>
            </a:r>
            <a:r>
              <a:rPr lang="ko-KR" altLang="en-US" sz="1400" b="1" dirty="0"/>
              <a:t>후반기 </a:t>
            </a:r>
            <a:endParaRPr lang="en-US" altLang="ko-KR" sz="1400" b="1" dirty="0"/>
          </a:p>
          <a:p>
            <a:endParaRPr lang="en-US" altLang="ko-KR" sz="1400" b="1" dirty="0"/>
          </a:p>
          <a:p>
            <a:r>
              <a:rPr lang="ko-KR" altLang="en-US" sz="1400" dirty="0" err="1"/>
              <a:t>헬라제국</a:t>
            </a:r>
            <a:r>
              <a:rPr lang="ko-KR" altLang="en-US" sz="1400" dirty="0"/>
              <a:t> 알렉산더의 갑작스런 죽음으로 </a:t>
            </a:r>
            <a:r>
              <a:rPr lang="ko-KR" altLang="en-US" sz="1400" dirty="0" err="1"/>
              <a:t>네명의</a:t>
            </a:r>
            <a:r>
              <a:rPr lang="ko-KR" altLang="en-US" sz="1400" dirty="0"/>
              <a:t> 장수에 의해 분할통치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>
                <a:sym typeface="Wingdings" panose="05000000000000000000" pitchFamily="2" charset="2"/>
              </a:rPr>
              <a:t>이집트 </a:t>
            </a:r>
            <a:r>
              <a:rPr lang="ko-KR" altLang="en-US" sz="1400" dirty="0" err="1">
                <a:sym typeface="Wingdings" panose="05000000000000000000" pitchFamily="2" charset="2"/>
              </a:rPr>
              <a:t>헬라제국의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ko-KR" altLang="en-US" sz="1400" dirty="0" err="1">
                <a:sym typeface="Wingdings" panose="05000000000000000000" pitchFamily="2" charset="2"/>
              </a:rPr>
              <a:t>프톨레미왕조가</a:t>
            </a:r>
            <a:r>
              <a:rPr lang="ko-KR" altLang="en-US" sz="1400" dirty="0">
                <a:sym typeface="Wingdings" panose="05000000000000000000" pitchFamily="2" charset="2"/>
              </a:rPr>
              <a:t> 유대를 먼저 통치</a:t>
            </a:r>
            <a:r>
              <a:rPr lang="en-US" altLang="ko-KR" sz="1400" dirty="0">
                <a:sym typeface="Wingdings" panose="05000000000000000000" pitchFamily="2" charset="2"/>
              </a:rPr>
              <a:t>-122</a:t>
            </a:r>
            <a:r>
              <a:rPr lang="ko-KR" altLang="en-US" sz="1400" dirty="0">
                <a:sym typeface="Wingdings" panose="05000000000000000000" pitchFamily="2" charset="2"/>
              </a:rPr>
              <a:t>년간 통치</a:t>
            </a:r>
            <a:r>
              <a:rPr lang="en-US" altLang="ko-KR" sz="1400" dirty="0"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ym typeface="Wingdings" panose="05000000000000000000" pitchFamily="2" charset="2"/>
              </a:rPr>
              <a:t>유대인들의 종교적 신념과 관습을 </a:t>
            </a:r>
            <a:r>
              <a:rPr lang="ko-KR" altLang="en-US" sz="1400" dirty="0" err="1">
                <a:sym typeface="Wingdings" panose="05000000000000000000" pitchFamily="2" charset="2"/>
              </a:rPr>
              <a:t>지킬수</a:t>
            </a:r>
            <a:r>
              <a:rPr lang="ko-KR" altLang="en-US" sz="1400" dirty="0">
                <a:sym typeface="Wingdings" panose="05000000000000000000" pitchFamily="2" charset="2"/>
              </a:rPr>
              <a:t> 있도록 관대한 정책 펼침</a:t>
            </a:r>
            <a:r>
              <a:rPr lang="en-US" altLang="ko-KR" sz="1400" dirty="0">
                <a:sym typeface="Wingdings" panose="05000000000000000000" pitchFamily="2" charset="2"/>
              </a:rPr>
              <a:t>. </a:t>
            </a:r>
            <a:r>
              <a:rPr lang="ko-KR" altLang="en-US" sz="1400" dirty="0">
                <a:sym typeface="Wingdings" panose="05000000000000000000" pitchFamily="2" charset="2"/>
              </a:rPr>
              <a:t>유대 율법 존중하여 </a:t>
            </a:r>
            <a:r>
              <a:rPr lang="ko-KR" altLang="en-US" sz="1400" dirty="0" err="1">
                <a:sym typeface="Wingdings" panose="05000000000000000000" pitchFamily="2" charset="2"/>
              </a:rPr>
              <a:t>프톨레미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2</a:t>
            </a:r>
            <a:r>
              <a:rPr lang="ko-KR" altLang="en-US" sz="1400" dirty="0" err="1">
                <a:sym typeface="Wingdings" panose="05000000000000000000" pitchFamily="2" charset="2"/>
              </a:rPr>
              <a:t>세때</a:t>
            </a:r>
            <a:r>
              <a:rPr lang="ko-KR" altLang="en-US" sz="1400" dirty="0">
                <a:sym typeface="Wingdings" panose="05000000000000000000" pitchFamily="2" charset="2"/>
              </a:rPr>
              <a:t> 히브리어로 된 모세오경이 헬라어로 번역되어 세계화가 이루어짐</a:t>
            </a:r>
            <a:endParaRPr lang="en-US" altLang="ko-KR" sz="1400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ym typeface="Wingdings" panose="05000000000000000000" pitchFamily="2" charset="2"/>
              </a:rPr>
              <a:t>시리아 </a:t>
            </a:r>
            <a:r>
              <a:rPr lang="ko-KR" altLang="en-US" sz="1400" dirty="0" err="1">
                <a:sym typeface="Wingdings" panose="05000000000000000000" pitchFamily="2" charset="2"/>
              </a:rPr>
              <a:t>헬라제국의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ko-KR" altLang="en-US" sz="1400" dirty="0" err="1">
                <a:sym typeface="Wingdings" panose="05000000000000000000" pitchFamily="2" charset="2"/>
              </a:rPr>
              <a:t>셀루커스</a:t>
            </a:r>
            <a:r>
              <a:rPr lang="ko-KR" altLang="en-US" sz="1400" dirty="0">
                <a:sym typeface="Wingdings" panose="05000000000000000000" pitchFamily="2" charset="2"/>
              </a:rPr>
              <a:t> 왕조로 유대 통치가 </a:t>
            </a:r>
            <a:r>
              <a:rPr lang="ko-KR" altLang="en-US" sz="1400" dirty="0" err="1">
                <a:sym typeface="Wingdings" panose="05000000000000000000" pitchFamily="2" charset="2"/>
              </a:rPr>
              <a:t>넘어감</a:t>
            </a:r>
            <a:r>
              <a:rPr lang="en-US" altLang="ko-KR" sz="1400" dirty="0">
                <a:sym typeface="Wingdings" panose="05000000000000000000" pitchFamily="2" charset="2"/>
              </a:rPr>
              <a:t>.</a:t>
            </a:r>
            <a:r>
              <a:rPr lang="ko-KR" altLang="en-US" sz="1400" dirty="0">
                <a:sym typeface="Wingdings" panose="05000000000000000000" pitchFamily="2" charset="2"/>
              </a:rPr>
              <a:t> 미리 유대 지도부와 약속한대로 </a:t>
            </a:r>
            <a:r>
              <a:rPr lang="en-US" altLang="ko-KR" sz="1400" dirty="0">
                <a:sym typeface="Wingdings" panose="05000000000000000000" pitchFamily="2" charset="2"/>
              </a:rPr>
              <a:t>3</a:t>
            </a:r>
            <a:r>
              <a:rPr lang="ko-KR" altLang="en-US" sz="1400" dirty="0">
                <a:sym typeface="Wingdings" panose="05000000000000000000" pitchFamily="2" charset="2"/>
              </a:rPr>
              <a:t>년간 세금을 면제해주는데 시리아 </a:t>
            </a:r>
            <a:r>
              <a:rPr lang="ko-KR" altLang="en-US" sz="1400" dirty="0" err="1">
                <a:sym typeface="Wingdings" panose="05000000000000000000" pitchFamily="2" charset="2"/>
              </a:rPr>
              <a:t>헬라제국이</a:t>
            </a:r>
            <a:r>
              <a:rPr lang="ko-KR" altLang="en-US" sz="1400" dirty="0">
                <a:sym typeface="Wingdings" panose="05000000000000000000" pitchFamily="2" charset="2"/>
              </a:rPr>
              <a:t> 신생국가 로마와 전쟁을 시작하면서 </a:t>
            </a:r>
            <a:r>
              <a:rPr lang="en-US" altLang="ko-KR" sz="1400" dirty="0">
                <a:sym typeface="Wingdings" panose="05000000000000000000" pitchFamily="2" charset="2"/>
              </a:rPr>
              <a:t>180</a:t>
            </a:r>
            <a:r>
              <a:rPr lang="ko-KR" altLang="en-US" sz="1400" dirty="0">
                <a:sym typeface="Wingdings" panose="05000000000000000000" pitchFamily="2" charset="2"/>
              </a:rPr>
              <a:t>도 분위기가 전환</a:t>
            </a:r>
            <a:r>
              <a:rPr lang="en-US" altLang="ko-KR" sz="1400" dirty="0">
                <a:sym typeface="Wingdings" panose="05000000000000000000" pitchFamily="2" charset="2"/>
              </a:rPr>
              <a:t>. </a:t>
            </a:r>
            <a:r>
              <a:rPr lang="ko-KR" altLang="en-US" sz="1400" dirty="0">
                <a:sym typeface="Wingdings" panose="05000000000000000000" pitchFamily="2" charset="2"/>
              </a:rPr>
              <a:t>전쟁에서 패한 시리아 </a:t>
            </a:r>
            <a:r>
              <a:rPr lang="ko-KR" altLang="en-US" sz="1400" dirty="0" err="1">
                <a:sym typeface="Wingdings" panose="05000000000000000000" pitchFamily="2" charset="2"/>
              </a:rPr>
              <a:t>헬라제국이</a:t>
            </a:r>
            <a:r>
              <a:rPr lang="ko-KR" altLang="en-US" sz="1400" dirty="0">
                <a:sym typeface="Wingdings" panose="05000000000000000000" pitchFamily="2" charset="2"/>
              </a:rPr>
              <a:t> 로마에 어마어마한 배상을 </a:t>
            </a:r>
            <a:r>
              <a:rPr lang="ko-KR" altLang="en-US" sz="1400" dirty="0" err="1">
                <a:sym typeface="Wingdings" panose="05000000000000000000" pitchFamily="2" charset="2"/>
              </a:rPr>
              <a:t>하게되자</a:t>
            </a:r>
            <a:r>
              <a:rPr lang="ko-KR" altLang="en-US" sz="1400" dirty="0">
                <a:sym typeface="Wingdings" panose="05000000000000000000" pitchFamily="2" charset="2"/>
              </a:rPr>
              <a:t> 식민지를 괴롭히게 되고 제사장을 죽이며 율법도 지키지 못하게 함</a:t>
            </a:r>
            <a:r>
              <a:rPr lang="en-US" altLang="ko-KR" sz="1400" dirty="0">
                <a:sym typeface="Wingdings" panose="05000000000000000000" pitchFamily="2" charset="2"/>
              </a:rPr>
              <a:t>. </a:t>
            </a:r>
            <a:r>
              <a:rPr lang="ko-KR" altLang="en-US" sz="1400" dirty="0">
                <a:sym typeface="Wingdings" panose="05000000000000000000" pitchFamily="2" charset="2"/>
              </a:rPr>
              <a:t>그러자 유대에서 시리아 </a:t>
            </a:r>
            <a:r>
              <a:rPr lang="ko-KR" altLang="en-US" sz="1400" dirty="0" err="1">
                <a:sym typeface="Wingdings" panose="05000000000000000000" pitchFamily="2" charset="2"/>
              </a:rPr>
              <a:t>헬라제국에</a:t>
            </a:r>
            <a:r>
              <a:rPr lang="ko-KR" altLang="en-US" sz="1400" dirty="0">
                <a:sym typeface="Wingdings" panose="05000000000000000000" pitchFamily="2" charset="2"/>
              </a:rPr>
              <a:t> 대항하는 </a:t>
            </a:r>
            <a:r>
              <a:rPr lang="en-US" altLang="ko-KR" sz="1400" dirty="0">
                <a:sym typeface="Wingdings" panose="05000000000000000000" pitchFamily="2" charset="2"/>
              </a:rPr>
              <a:t>&lt;</a:t>
            </a:r>
            <a:r>
              <a:rPr lang="ko-KR" altLang="en-US" sz="1400" dirty="0" err="1">
                <a:sym typeface="Wingdings" panose="05000000000000000000" pitchFamily="2" charset="2"/>
              </a:rPr>
              <a:t>마카비</a:t>
            </a:r>
            <a:r>
              <a:rPr lang="ko-KR" altLang="en-US" sz="1400" dirty="0">
                <a:sym typeface="Wingdings" panose="05000000000000000000" pitchFamily="2" charset="2"/>
              </a:rPr>
              <a:t> 혁명</a:t>
            </a:r>
            <a:r>
              <a:rPr lang="en-US" altLang="ko-KR" sz="1400" dirty="0">
                <a:sym typeface="Wingdings" panose="05000000000000000000" pitchFamily="2" charset="2"/>
              </a:rPr>
              <a:t>&gt;</a:t>
            </a:r>
            <a:r>
              <a:rPr lang="ko-KR" altLang="en-US" sz="1400" dirty="0">
                <a:sym typeface="Wingdings" panose="05000000000000000000" pitchFamily="2" charset="2"/>
              </a:rPr>
              <a:t>이 일어나게 됨</a:t>
            </a:r>
            <a:r>
              <a:rPr lang="en-US" altLang="ko-KR" sz="1400" dirty="0">
                <a:sym typeface="Wingdings" panose="05000000000000000000" pitchFamily="2" charset="2"/>
              </a:rPr>
              <a:t>. </a:t>
            </a:r>
            <a:r>
              <a:rPr lang="ko-KR" altLang="en-US" sz="1400" dirty="0">
                <a:sym typeface="Wingdings" panose="05000000000000000000" pitchFamily="2" charset="2"/>
              </a:rPr>
              <a:t>혁명은 성공하여 시리아를 몰아내고 더럽혀진 예루살렘 성전을 청결하게 </a:t>
            </a:r>
            <a:r>
              <a:rPr lang="ko-KR" altLang="en-US" sz="1400" dirty="0" err="1">
                <a:sym typeface="Wingdings" panose="05000000000000000000" pitchFamily="2" charset="2"/>
              </a:rPr>
              <a:t>한후</a:t>
            </a:r>
            <a:r>
              <a:rPr lang="ko-KR" altLang="en-US" sz="1400" dirty="0">
                <a:sym typeface="Wingdings" panose="05000000000000000000" pitchFamily="2" charset="2"/>
              </a:rPr>
              <a:t> 이날을 기념하며 </a:t>
            </a:r>
            <a:r>
              <a:rPr lang="en-US" altLang="ko-KR" sz="1400" dirty="0">
                <a:sym typeface="Wingdings" panose="05000000000000000000" pitchFamily="2" charset="2"/>
              </a:rPr>
              <a:t>&lt;</a:t>
            </a:r>
            <a:r>
              <a:rPr lang="ko-KR" altLang="en-US" sz="1400" dirty="0" err="1">
                <a:sym typeface="Wingdings" panose="05000000000000000000" pitchFamily="2" charset="2"/>
              </a:rPr>
              <a:t>수전절</a:t>
            </a:r>
            <a:r>
              <a:rPr lang="en-US" altLang="ko-KR" sz="1400" dirty="0">
                <a:sym typeface="Wingdings" panose="05000000000000000000" pitchFamily="2" charset="2"/>
              </a:rPr>
              <a:t>&gt;</a:t>
            </a:r>
            <a:r>
              <a:rPr lang="ko-KR" altLang="en-US" sz="1400" dirty="0">
                <a:sym typeface="Wingdings" panose="05000000000000000000" pitchFamily="2" charset="2"/>
              </a:rPr>
              <a:t>을 기리게 됨</a:t>
            </a:r>
            <a:r>
              <a:rPr lang="en-US" altLang="ko-KR" sz="1400" dirty="0">
                <a:sym typeface="Wingdings" panose="05000000000000000000" pitchFamily="2" charset="2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ym typeface="Wingdings" panose="05000000000000000000" pitchFamily="2" charset="2"/>
              </a:rPr>
              <a:t>혁명을 성공시킨 </a:t>
            </a:r>
            <a:r>
              <a:rPr lang="ko-KR" altLang="en-US" sz="1400" dirty="0" err="1">
                <a:sym typeface="Wingdings" panose="05000000000000000000" pitchFamily="2" charset="2"/>
              </a:rPr>
              <a:t>하스몬</a:t>
            </a:r>
            <a:r>
              <a:rPr lang="ko-KR" altLang="en-US" sz="1400" dirty="0">
                <a:sym typeface="Wingdings" panose="05000000000000000000" pitchFamily="2" charset="2"/>
              </a:rPr>
              <a:t> 가문은 </a:t>
            </a:r>
            <a:r>
              <a:rPr lang="ko-KR" altLang="en-US" sz="1400" dirty="0" err="1">
                <a:sym typeface="Wingdings" panose="05000000000000000000" pitchFamily="2" charset="2"/>
              </a:rPr>
              <a:t>하스몬</a:t>
            </a:r>
            <a:r>
              <a:rPr lang="ko-KR" altLang="en-US" sz="1400" dirty="0">
                <a:sym typeface="Wingdings" panose="05000000000000000000" pitchFamily="2" charset="2"/>
              </a:rPr>
              <a:t> 왕조를 세워 </a:t>
            </a:r>
            <a:r>
              <a:rPr lang="en-US" altLang="ko-KR" sz="1400" dirty="0">
                <a:sym typeface="Wingdings" panose="05000000000000000000" pitchFamily="2" charset="2"/>
              </a:rPr>
              <a:t>80</a:t>
            </a:r>
            <a:r>
              <a:rPr lang="ko-KR" altLang="en-US" sz="1400" dirty="0">
                <a:sym typeface="Wingdings" panose="05000000000000000000" pitchFamily="2" charset="2"/>
              </a:rPr>
              <a:t>년간 유대를 통치하였는데 이 왕조는 대제사장이 왕을 겸직하면서 제사장 나라 법을 어기게 된다</a:t>
            </a:r>
            <a:r>
              <a:rPr lang="en-US" altLang="ko-KR" sz="1400" dirty="0">
                <a:sym typeface="Wingdings" panose="05000000000000000000" pitchFamily="2" charset="2"/>
              </a:rPr>
              <a:t>. </a:t>
            </a:r>
            <a:r>
              <a:rPr lang="ko-KR" altLang="en-US" sz="1400" dirty="0">
                <a:sym typeface="Wingdings" panose="05000000000000000000" pitchFamily="2" charset="2"/>
              </a:rPr>
              <a:t>이에 유대에 </a:t>
            </a:r>
            <a:r>
              <a:rPr lang="ko-KR" altLang="en-US" sz="1400" dirty="0" err="1">
                <a:sym typeface="Wingdings" panose="05000000000000000000" pitchFamily="2" charset="2"/>
              </a:rPr>
              <a:t>사두개파</a:t>
            </a:r>
            <a:r>
              <a:rPr lang="en-US" altLang="ko-KR" sz="1400" dirty="0">
                <a:sym typeface="Wingdings" panose="05000000000000000000" pitchFamily="2" charset="2"/>
              </a:rPr>
              <a:t>/ </a:t>
            </a:r>
            <a:r>
              <a:rPr lang="ko-KR" altLang="en-US" sz="1400" dirty="0" err="1">
                <a:sym typeface="Wingdings" panose="05000000000000000000" pitchFamily="2" charset="2"/>
              </a:rPr>
              <a:t>바리새파</a:t>
            </a:r>
            <a:r>
              <a:rPr lang="en-US" altLang="ko-KR" sz="1400" dirty="0">
                <a:sym typeface="Wingdings" panose="05000000000000000000" pitchFamily="2" charset="2"/>
              </a:rPr>
              <a:t>/</a:t>
            </a:r>
            <a:r>
              <a:rPr lang="ko-KR" altLang="en-US" sz="1400" dirty="0" err="1">
                <a:sym typeface="Wingdings" panose="05000000000000000000" pitchFamily="2" charset="2"/>
              </a:rPr>
              <a:t>에세네파</a:t>
            </a:r>
            <a:r>
              <a:rPr lang="ko-KR" altLang="en-US" sz="1400" dirty="0">
                <a:sym typeface="Wingdings" panose="05000000000000000000" pitchFamily="2" charset="2"/>
              </a:rPr>
              <a:t> 등의 분파가 생겨나고 이후 유대가 다시 로마제국의 통치를 받게 되면서 </a:t>
            </a:r>
            <a:r>
              <a:rPr lang="ko-KR" altLang="en-US" sz="1400" dirty="0" err="1">
                <a:sym typeface="Wingdings" panose="05000000000000000000" pitchFamily="2" charset="2"/>
              </a:rPr>
              <a:t>젤롯당까지</a:t>
            </a:r>
            <a:r>
              <a:rPr lang="ko-KR" altLang="en-US" sz="1400" dirty="0">
                <a:sym typeface="Wingdings" panose="05000000000000000000" pitchFamily="2" charset="2"/>
              </a:rPr>
              <a:t> 출현하게 된다</a:t>
            </a:r>
            <a:r>
              <a:rPr lang="en-US" altLang="ko-KR" sz="1400" dirty="0">
                <a:sym typeface="Wingdings" panose="05000000000000000000" pitchFamily="2" charset="2"/>
              </a:rPr>
              <a:t>.</a:t>
            </a:r>
          </a:p>
          <a:p>
            <a:endParaRPr lang="en-US" altLang="ko-KR" sz="1400" dirty="0">
              <a:sym typeface="Wingdings" panose="05000000000000000000" pitchFamily="2" charset="2"/>
            </a:endParaRPr>
          </a:p>
          <a:p>
            <a:endParaRPr lang="en-US" altLang="ko-KR" sz="1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46114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10BE8-8C49-417E-0032-966E01F4F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959A11B-5B62-8E19-44D2-34C84B8FCC1D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D459A64-0A73-2735-BFD5-6F868821E647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570FDC52-686E-D2EA-7571-CC35925666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4658FA24-393B-70B0-9C93-A8FAE0141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CAFC4FB-B223-6613-1582-E39680F31A97}"/>
              </a:ext>
            </a:extLst>
          </p:cNvPr>
          <p:cNvSpPr txBox="1"/>
          <p:nvPr/>
        </p:nvSpPr>
        <p:spPr>
          <a:xfrm>
            <a:off x="1069984" y="1152558"/>
            <a:ext cx="7603499" cy="9093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 err="1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중간기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 </a:t>
            </a:r>
            <a:r>
              <a:rPr lang="en-US" altLang="ko-KR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400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년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584C87ED-A8B8-BED5-E156-C41452146269}"/>
              </a:ext>
            </a:extLst>
          </p:cNvPr>
          <p:cNvCxnSpPr>
            <a:cxnSpLocks/>
          </p:cNvCxnSpPr>
          <p:nvPr/>
        </p:nvCxnSpPr>
        <p:spPr>
          <a:xfrm>
            <a:off x="836514" y="3640315"/>
            <a:ext cx="83629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F86F03-061F-C605-353A-C7BC95401E35}"/>
              </a:ext>
            </a:extLst>
          </p:cNvPr>
          <p:cNvSpPr txBox="1"/>
          <p:nvPr/>
        </p:nvSpPr>
        <p:spPr>
          <a:xfrm>
            <a:off x="901168" y="3719364"/>
            <a:ext cx="82335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3. </a:t>
            </a:r>
            <a:r>
              <a:rPr lang="ko-KR" altLang="en-US" sz="1400" b="1" dirty="0"/>
              <a:t>헬라 제국이 멸망하고 로마 제국이 등장 </a:t>
            </a:r>
            <a:endParaRPr lang="en-US" altLang="ko-KR" sz="1400" b="1" dirty="0"/>
          </a:p>
          <a:p>
            <a:endParaRPr lang="en-US" altLang="ko-KR" sz="1400" b="1" dirty="0"/>
          </a:p>
          <a:p>
            <a:pPr marL="285750" indent="-285750">
              <a:buFontTx/>
              <a:buChar char="-"/>
            </a:pPr>
            <a:r>
              <a:rPr lang="ko-KR" altLang="en-US" sz="1400" dirty="0" err="1"/>
              <a:t>하스몬</a:t>
            </a:r>
            <a:r>
              <a:rPr lang="ko-KR" altLang="en-US" sz="1400" dirty="0"/>
              <a:t> 왕조는 </a:t>
            </a:r>
            <a:r>
              <a:rPr lang="en-US" altLang="ko-KR" sz="1400" dirty="0"/>
              <a:t>80</a:t>
            </a:r>
            <a:r>
              <a:rPr lang="ko-KR" altLang="en-US" sz="1400" dirty="0"/>
              <a:t>년 동안 유대를 통치하다가 내분이 생김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>
                <a:sym typeface="Wingdings" panose="05000000000000000000" pitchFamily="2" charset="2"/>
              </a:rPr>
              <a:t>이 내분으로 인해 유대를 다시 로마제국의 식민지로 만드는 원인이 됨</a:t>
            </a:r>
            <a:endParaRPr lang="en-US" altLang="ko-KR" sz="1400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ym typeface="Wingdings" panose="05000000000000000000" pitchFamily="2" charset="2"/>
              </a:rPr>
              <a:t>이때 로마는 </a:t>
            </a:r>
            <a:r>
              <a:rPr lang="ko-KR" altLang="en-US" sz="1400" dirty="0" err="1">
                <a:sym typeface="Wingdings" panose="05000000000000000000" pitchFamily="2" charset="2"/>
              </a:rPr>
              <a:t>에돔족인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ko-KR" altLang="en-US" sz="1400" dirty="0" err="1">
                <a:sym typeface="Wingdings" panose="05000000000000000000" pitchFamily="2" charset="2"/>
              </a:rPr>
              <a:t>헤롯가문을</a:t>
            </a:r>
            <a:r>
              <a:rPr lang="ko-KR" altLang="en-US" sz="1400" dirty="0">
                <a:sym typeface="Wingdings" panose="05000000000000000000" pitchFamily="2" charset="2"/>
              </a:rPr>
              <a:t> 유대의 분봉왕으로 삼아 예루살렘 성전을 재건축 하게 함으로 성전을 로마의 통치도구로 전락시킨다</a:t>
            </a:r>
            <a:r>
              <a:rPr lang="en-US" altLang="ko-KR" sz="14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ym typeface="Wingdings" panose="05000000000000000000" pitchFamily="2" charset="2"/>
              </a:rPr>
              <a:t>로마제국은 지중해를 그들의 호수로 삼고 아시아와 유럽과 아프리카 대륙을 다스리며 천년 제국이 된다</a:t>
            </a:r>
            <a:r>
              <a:rPr lang="en-US" altLang="ko-KR" sz="14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ym typeface="Wingdings" panose="05000000000000000000" pitchFamily="2" charset="2"/>
              </a:rPr>
              <a:t>로마의 초대황제 아우구스투스가 로마제국 전역으로부터 세금을 철저히 거두기 위해 호적을 명령할</a:t>
            </a:r>
            <a:br>
              <a:rPr lang="en-US" altLang="ko-KR" sz="1400" dirty="0">
                <a:sym typeface="Wingdings" panose="05000000000000000000" pitchFamily="2" charset="2"/>
              </a:rPr>
            </a:br>
            <a:r>
              <a:rPr lang="ko-KR" altLang="en-US" sz="1400" dirty="0">
                <a:sym typeface="Wingdings" panose="05000000000000000000" pitchFamily="2" charset="2"/>
              </a:rPr>
              <a:t>때 예수님께서 천사들과 목자들의 기쁨속에서 </a:t>
            </a:r>
            <a:r>
              <a:rPr lang="ko-KR" altLang="en-US" sz="1400" dirty="0" err="1">
                <a:sym typeface="Wingdings" panose="05000000000000000000" pitchFamily="2" charset="2"/>
              </a:rPr>
              <a:t>베들레햄에서</a:t>
            </a:r>
            <a:r>
              <a:rPr lang="ko-KR" altLang="en-US" sz="1400" dirty="0">
                <a:sym typeface="Wingdings" panose="05000000000000000000" pitchFamily="2" charset="2"/>
              </a:rPr>
              <a:t> 탄생하게 된다</a:t>
            </a:r>
            <a:r>
              <a:rPr lang="en-US" altLang="ko-KR" sz="1400" dirty="0">
                <a:sym typeface="Wingdings" panose="05000000000000000000" pitchFamily="2" charset="2"/>
              </a:rPr>
              <a:t>. </a:t>
            </a:r>
          </a:p>
          <a:p>
            <a:endParaRPr lang="en-US" altLang="ko-KR" sz="1400" dirty="0">
              <a:sym typeface="Wingdings" panose="05000000000000000000" pitchFamily="2" charset="2"/>
            </a:endParaRPr>
          </a:p>
          <a:p>
            <a:endParaRPr lang="en-US" altLang="ko-KR" sz="1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4921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13F5F-DC16-4A16-B960-34C41D7B4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A716686-A412-797A-326E-4BF2B93A048A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4441984-9332-6CAE-3A08-AF7396189B82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24782DFA-3F38-0D37-FB36-8605E3B2A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43676E8-15D3-3D59-9F33-2BCFB8868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E584AA7-6F35-2DAA-CE67-BF0919178622}"/>
              </a:ext>
            </a:extLst>
          </p:cNvPr>
          <p:cNvSpPr txBox="1"/>
          <p:nvPr/>
        </p:nvSpPr>
        <p:spPr>
          <a:xfrm>
            <a:off x="1069984" y="1171031"/>
            <a:ext cx="7603499" cy="18326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신약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새로운 약속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C04F9F28-DA80-F526-551A-0F6D12C78DCD}"/>
              </a:ext>
            </a:extLst>
          </p:cNvPr>
          <p:cNvCxnSpPr/>
          <p:nvPr/>
        </p:nvCxnSpPr>
        <p:spPr>
          <a:xfrm>
            <a:off x="1452598" y="3640315"/>
            <a:ext cx="72040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090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A81F8-8A5C-964A-5BC2-5EEAEF42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282B7165-BF90-FD70-2323-8106DEE7E964}"/>
              </a:ext>
            </a:extLst>
          </p:cNvPr>
          <p:cNvSpPr>
            <a:spLocks/>
          </p:cNvSpPr>
          <p:nvPr/>
        </p:nvSpPr>
        <p:spPr>
          <a:xfrm>
            <a:off x="-11315" y="1254994"/>
            <a:ext cx="9906000" cy="5649920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슬라이드 번호 개체 틀 5">
            <a:extLst>
              <a:ext uri="{FF2B5EF4-FFF2-40B4-BE49-F238E27FC236}">
                <a16:creationId xmlns:a16="http://schemas.microsoft.com/office/drawing/2014/main" id="{693E827E-F138-B6A4-D3CA-8B7ED046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7932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37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1A4CB3A-B16D-85AE-75C1-6928929DDB4F}"/>
              </a:ext>
            </a:extLst>
          </p:cNvPr>
          <p:cNvSpPr/>
          <p:nvPr/>
        </p:nvSpPr>
        <p:spPr>
          <a:xfrm>
            <a:off x="344488" y="1359762"/>
            <a:ext cx="9145587" cy="2105791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846B2-19E9-04C8-E574-7D06CCECE323}"/>
              </a:ext>
            </a:extLst>
          </p:cNvPr>
          <p:cNvSpPr txBox="1"/>
          <p:nvPr/>
        </p:nvSpPr>
        <p:spPr>
          <a:xfrm>
            <a:off x="548797" y="2011942"/>
            <a:ext cx="8738077" cy="155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400" dirty="0"/>
              <a:t>신약의 구성</a:t>
            </a:r>
            <a:r>
              <a:rPr lang="en-US" altLang="ko-KR" sz="1400" dirty="0"/>
              <a:t>: </a:t>
            </a:r>
            <a:r>
              <a:rPr lang="ko-KR" altLang="en-US" sz="1400" dirty="0"/>
              <a:t>복음서</a:t>
            </a:r>
            <a:r>
              <a:rPr lang="en-US" altLang="ko-KR" sz="1400" dirty="0"/>
              <a:t>(4), </a:t>
            </a:r>
            <a:r>
              <a:rPr lang="ko-KR" altLang="en-US" sz="1400" dirty="0"/>
              <a:t>역사서</a:t>
            </a:r>
            <a:r>
              <a:rPr lang="en-US" altLang="ko-KR" sz="1400" dirty="0"/>
              <a:t>(1), </a:t>
            </a:r>
            <a:r>
              <a:rPr lang="ko-KR" altLang="en-US" sz="1400" dirty="0"/>
              <a:t>바울서신</a:t>
            </a:r>
            <a:r>
              <a:rPr lang="en-US" altLang="ko-KR" sz="1400" dirty="0"/>
              <a:t>(13), </a:t>
            </a:r>
            <a:r>
              <a:rPr lang="ko-KR" altLang="en-US" sz="1400" dirty="0"/>
              <a:t>일반서신</a:t>
            </a:r>
            <a:r>
              <a:rPr lang="en-US" altLang="ko-KR" sz="1400" dirty="0"/>
              <a:t> (8), </a:t>
            </a:r>
            <a:r>
              <a:rPr lang="ko-KR" altLang="en-US" sz="1400" dirty="0"/>
              <a:t>예언서 </a:t>
            </a:r>
            <a:r>
              <a:rPr lang="en-US" altLang="ko-KR" sz="1400" dirty="0"/>
              <a:t>(1)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/>
              <a:t>복음서</a:t>
            </a:r>
            <a:r>
              <a:rPr lang="en-US" altLang="ko-KR" sz="1000" dirty="0"/>
              <a:t>: </a:t>
            </a:r>
            <a:r>
              <a:rPr lang="ko-KR" altLang="en-US" sz="1000" dirty="0"/>
              <a:t>마태</a:t>
            </a:r>
            <a:r>
              <a:rPr lang="en-US" altLang="ko-KR" sz="1000" dirty="0"/>
              <a:t>, </a:t>
            </a:r>
            <a:r>
              <a:rPr lang="ko-KR" altLang="en-US" sz="1000" dirty="0"/>
              <a:t>마가</a:t>
            </a:r>
            <a:r>
              <a:rPr lang="en-US" altLang="ko-KR" sz="1000" dirty="0"/>
              <a:t>, </a:t>
            </a:r>
            <a:r>
              <a:rPr lang="ko-KR" altLang="en-US" sz="1000" dirty="0"/>
              <a:t>누가</a:t>
            </a:r>
            <a:r>
              <a:rPr lang="en-US" altLang="ko-KR" sz="1000" dirty="0"/>
              <a:t>, </a:t>
            </a:r>
            <a:r>
              <a:rPr lang="ko-KR" altLang="en-US" sz="1000" dirty="0"/>
              <a:t>요한복음</a:t>
            </a:r>
            <a:endParaRPr lang="en-US" altLang="ko-KR" sz="1000" dirty="0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/>
              <a:t>역사서</a:t>
            </a:r>
            <a:r>
              <a:rPr lang="en-US" altLang="ko-KR" sz="1000" dirty="0"/>
              <a:t>: </a:t>
            </a:r>
            <a:r>
              <a:rPr lang="ko-KR" altLang="en-US" sz="1000" dirty="0"/>
              <a:t>사도행전</a:t>
            </a:r>
            <a:endParaRPr lang="en-US" altLang="ko-KR" sz="1000" dirty="0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/>
              <a:t>바울서신</a:t>
            </a:r>
            <a:r>
              <a:rPr lang="en-US" altLang="ko-KR" sz="1000" dirty="0"/>
              <a:t>: </a:t>
            </a:r>
            <a:r>
              <a:rPr lang="ko-KR" altLang="en-US" sz="1000" dirty="0"/>
              <a:t>로마서</a:t>
            </a:r>
            <a:r>
              <a:rPr lang="en-US" altLang="ko-KR" sz="1000" dirty="0"/>
              <a:t>~</a:t>
            </a:r>
            <a:r>
              <a:rPr lang="ko-KR" altLang="en-US" sz="1000" dirty="0" err="1"/>
              <a:t>빌레몬서</a:t>
            </a:r>
            <a:endParaRPr lang="en-US" altLang="ko-KR" sz="1000" dirty="0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/>
              <a:t>일반서신</a:t>
            </a:r>
            <a:r>
              <a:rPr lang="en-US" altLang="ko-KR" sz="1000" dirty="0"/>
              <a:t>: </a:t>
            </a:r>
            <a:r>
              <a:rPr lang="ko-KR" altLang="en-US" sz="1000" dirty="0"/>
              <a:t>히브리서</a:t>
            </a:r>
            <a:r>
              <a:rPr lang="en-US" altLang="ko-KR" sz="1000" dirty="0"/>
              <a:t>~</a:t>
            </a:r>
            <a:r>
              <a:rPr lang="ko-KR" altLang="en-US" sz="1000" dirty="0" err="1"/>
              <a:t>유다서</a:t>
            </a:r>
            <a:endParaRPr lang="en-US" altLang="ko-KR" sz="1000" dirty="0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000" dirty="0"/>
              <a:t>예언서</a:t>
            </a:r>
            <a:r>
              <a:rPr lang="en-US" altLang="ko-KR" sz="1000" dirty="0"/>
              <a:t>: </a:t>
            </a:r>
            <a:r>
              <a:rPr lang="ko-KR" altLang="en-US" sz="1000" dirty="0"/>
              <a:t>요한계시록</a:t>
            </a:r>
            <a:endParaRPr lang="en-US" altLang="ko-KR" sz="1000" dirty="0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ko-KR" altLang="en-US" sz="10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3B385D76-18F0-D95B-6167-B961BEEB2BEB}"/>
              </a:ext>
            </a:extLst>
          </p:cNvPr>
          <p:cNvSpPr/>
          <p:nvPr/>
        </p:nvSpPr>
        <p:spPr>
          <a:xfrm>
            <a:off x="548797" y="1579247"/>
            <a:ext cx="8738077" cy="357570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메시아의 등장 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&gt; 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예수사역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&gt; 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십자가와 부활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&gt; </a:t>
            </a:r>
            <a:r>
              <a:rPr lang="ko-KR" altLang="en-US" sz="14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교회탄생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및 성장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&gt; </a:t>
            </a:r>
            <a:r>
              <a:rPr lang="ko-KR" altLang="en-US" sz="14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신앙권면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&gt; 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하나님 나라 완성 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BB3BCBF-7BE7-9863-1D69-CF08D05F0629}"/>
              </a:ext>
            </a:extLst>
          </p:cNvPr>
          <p:cNvSpPr/>
          <p:nvPr/>
        </p:nvSpPr>
        <p:spPr>
          <a:xfrm>
            <a:off x="352176" y="3570280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D2699-BA9D-E3F9-CB2C-274E346F8724}"/>
              </a:ext>
            </a:extLst>
          </p:cNvPr>
          <p:cNvSpPr txBox="1"/>
          <p:nvPr/>
        </p:nvSpPr>
        <p:spPr>
          <a:xfrm>
            <a:off x="364243" y="3904754"/>
            <a:ext cx="1228569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 err="1"/>
              <a:t>예수탄생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세례요한</a:t>
            </a:r>
            <a:r>
              <a:rPr lang="ko-KR" altLang="en-US" sz="1000" dirty="0"/>
              <a:t> 등장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* </a:t>
            </a:r>
            <a:r>
              <a:rPr lang="ko-KR" altLang="en-US" sz="1000" dirty="0"/>
              <a:t>하나님이 약속한 메시아가 오심</a:t>
            </a:r>
            <a:endParaRPr lang="en-US" altLang="ko-KR" sz="10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BD583E0-AE72-C257-DA54-1BB4A0779DA5}"/>
              </a:ext>
            </a:extLst>
          </p:cNvPr>
          <p:cNvSpPr/>
          <p:nvPr/>
        </p:nvSpPr>
        <p:spPr>
          <a:xfrm>
            <a:off x="407260" y="3725955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메시아 등장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6" name="이등변 삼각형 15">
            <a:extLst>
              <a:ext uri="{FF2B5EF4-FFF2-40B4-BE49-F238E27FC236}">
                <a16:creationId xmlns:a16="http://schemas.microsoft.com/office/drawing/2014/main" id="{957FDACE-91C5-A9A6-83DF-06F63A62F17C}"/>
              </a:ext>
            </a:extLst>
          </p:cNvPr>
          <p:cNvSpPr/>
          <p:nvPr/>
        </p:nvSpPr>
        <p:spPr>
          <a:xfrm rot="5400000">
            <a:off x="1569039" y="4054526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AA527-0C1A-2D24-C2CC-6692838D7725}"/>
              </a:ext>
            </a:extLst>
          </p:cNvPr>
          <p:cNvSpPr txBox="1"/>
          <p:nvPr/>
        </p:nvSpPr>
        <p:spPr>
          <a:xfrm>
            <a:off x="350862" y="564536"/>
            <a:ext cx="62404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신약의 개요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0CC8C46-6304-8FDF-A411-690D5704E9E7}"/>
              </a:ext>
            </a:extLst>
          </p:cNvPr>
          <p:cNvSpPr/>
          <p:nvPr/>
        </p:nvSpPr>
        <p:spPr>
          <a:xfrm>
            <a:off x="2055824" y="3590874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31560E-D8C8-E25C-3F00-B61E897056B9}"/>
              </a:ext>
            </a:extLst>
          </p:cNvPr>
          <p:cNvSpPr txBox="1"/>
          <p:nvPr/>
        </p:nvSpPr>
        <p:spPr>
          <a:xfrm>
            <a:off x="2137320" y="3930414"/>
            <a:ext cx="1192262" cy="95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하나님 나라 선포</a:t>
            </a:r>
            <a:r>
              <a:rPr lang="en-US" altLang="ko-KR" sz="1000" dirty="0"/>
              <a:t>, </a:t>
            </a:r>
            <a:r>
              <a:rPr lang="ko-KR" altLang="en-US" sz="1000" dirty="0"/>
              <a:t>기적</a:t>
            </a:r>
            <a:r>
              <a:rPr lang="en-US" altLang="ko-KR" sz="1000" dirty="0"/>
              <a:t>, </a:t>
            </a:r>
            <a:r>
              <a:rPr lang="ko-KR" altLang="en-US" sz="1000" dirty="0"/>
              <a:t>제자 훈련</a:t>
            </a:r>
            <a:endParaRPr lang="en-US" altLang="ko-KR" sz="1000" dirty="0"/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800" dirty="0"/>
              <a:t>주는 그리스도시요 </a:t>
            </a:r>
            <a:r>
              <a:rPr lang="ko-KR" altLang="en-US" sz="800" dirty="0" err="1"/>
              <a:t>살아계신</a:t>
            </a:r>
            <a:r>
              <a:rPr lang="ko-KR" altLang="en-US" sz="800" dirty="0"/>
              <a:t> 하나님의 아들</a:t>
            </a:r>
            <a:endParaRPr lang="en-US" altLang="ko-KR" sz="800" dirty="0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B1B82453-44DA-BB6B-F5F6-7AF0F7E4432F}"/>
              </a:ext>
            </a:extLst>
          </p:cNvPr>
          <p:cNvSpPr/>
          <p:nvPr/>
        </p:nvSpPr>
        <p:spPr>
          <a:xfrm>
            <a:off x="2110908" y="3746549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예수 </a:t>
            </a:r>
            <a:r>
              <a:rPr lang="ko-KR" altLang="en-US" sz="10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공생애</a:t>
            </a:r>
            <a:endParaRPr lang="en-US" altLang="ko-KR" sz="1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0" name="이등변 삼각형 19">
            <a:extLst>
              <a:ext uri="{FF2B5EF4-FFF2-40B4-BE49-F238E27FC236}">
                <a16:creationId xmlns:a16="http://schemas.microsoft.com/office/drawing/2014/main" id="{8D887792-E611-E9A4-4628-7D39CD350352}"/>
              </a:ext>
            </a:extLst>
          </p:cNvPr>
          <p:cNvSpPr/>
          <p:nvPr/>
        </p:nvSpPr>
        <p:spPr>
          <a:xfrm rot="5400000">
            <a:off x="3272687" y="4075120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1CD4F40E-322B-44F5-E168-8F197CF117CA}"/>
              </a:ext>
            </a:extLst>
          </p:cNvPr>
          <p:cNvSpPr/>
          <p:nvPr/>
        </p:nvSpPr>
        <p:spPr>
          <a:xfrm>
            <a:off x="3707423" y="3602232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66A143-0D5A-41CE-D3FE-E99394AB1674}"/>
              </a:ext>
            </a:extLst>
          </p:cNvPr>
          <p:cNvSpPr txBox="1"/>
          <p:nvPr/>
        </p:nvSpPr>
        <p:spPr>
          <a:xfrm>
            <a:off x="3737686" y="4024280"/>
            <a:ext cx="1514488" cy="67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십자가 죽음 </a:t>
            </a:r>
            <a:r>
              <a:rPr lang="en-US" altLang="ko-KR" sz="1000" dirty="0"/>
              <a:t>/</a:t>
            </a:r>
            <a:r>
              <a:rPr lang="ko-KR" altLang="en-US" sz="1000" dirty="0"/>
              <a:t>부활</a:t>
            </a:r>
            <a:r>
              <a:rPr lang="en-US" altLang="ko-KR" sz="1000" dirty="0"/>
              <a:t>/</a:t>
            </a:r>
            <a:r>
              <a:rPr lang="ko-KR" altLang="en-US" sz="1000" dirty="0"/>
              <a:t>승천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* </a:t>
            </a:r>
            <a:r>
              <a:rPr lang="ko-KR" altLang="en-US" sz="1000" dirty="0"/>
              <a:t>인류죄를 위한 구원의 완성</a:t>
            </a:r>
            <a:endParaRPr lang="en-US" altLang="ko-KR" sz="1000" dirty="0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D28986D1-C84A-1293-A26D-C0EFDFCF2B1C}"/>
              </a:ext>
            </a:extLst>
          </p:cNvPr>
          <p:cNvSpPr/>
          <p:nvPr/>
        </p:nvSpPr>
        <p:spPr>
          <a:xfrm>
            <a:off x="3762507" y="3757907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십자가와 부활</a:t>
            </a:r>
            <a:endParaRPr lang="en-US" altLang="ko-KR" sz="11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4" name="이등변 삼각형 23">
            <a:extLst>
              <a:ext uri="{FF2B5EF4-FFF2-40B4-BE49-F238E27FC236}">
                <a16:creationId xmlns:a16="http://schemas.microsoft.com/office/drawing/2014/main" id="{66041DAB-2FE4-A431-84F8-4FA9E71976DB}"/>
              </a:ext>
            </a:extLst>
          </p:cNvPr>
          <p:cNvSpPr/>
          <p:nvPr/>
        </p:nvSpPr>
        <p:spPr>
          <a:xfrm rot="5400000">
            <a:off x="4924286" y="4086478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F3F05D6D-A0A4-F4D6-523F-983C6F5BE2AE}"/>
              </a:ext>
            </a:extLst>
          </p:cNvPr>
          <p:cNvSpPr/>
          <p:nvPr/>
        </p:nvSpPr>
        <p:spPr>
          <a:xfrm>
            <a:off x="5411071" y="3592995"/>
            <a:ext cx="1876420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5B6A1F-0B7B-8E8F-BE8F-DA1B3AAF41CA}"/>
              </a:ext>
            </a:extLst>
          </p:cNvPr>
          <p:cNvSpPr txBox="1"/>
          <p:nvPr/>
        </p:nvSpPr>
        <p:spPr>
          <a:xfrm>
            <a:off x="5452146" y="3766121"/>
            <a:ext cx="1876419" cy="49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50" dirty="0"/>
              <a:t>성령강림</a:t>
            </a:r>
            <a:r>
              <a:rPr lang="en-US" altLang="ko-KR" sz="1050" dirty="0"/>
              <a:t>, </a:t>
            </a:r>
            <a:r>
              <a:rPr lang="ko-KR" altLang="en-US" sz="1050" dirty="0"/>
              <a:t>초대교회 형성</a:t>
            </a:r>
            <a:endParaRPr lang="en-US" altLang="ko-KR" sz="1050" dirty="0"/>
          </a:p>
          <a:p>
            <a:pPr>
              <a:lnSpc>
                <a:spcPct val="130000"/>
              </a:lnSpc>
            </a:pPr>
            <a:r>
              <a:rPr lang="en-US" altLang="ko-KR" sz="1050" dirty="0"/>
              <a:t>* </a:t>
            </a:r>
            <a:r>
              <a:rPr lang="ko-KR" altLang="en-US" sz="1050" dirty="0"/>
              <a:t>복음이 세상으로 확장시작</a:t>
            </a:r>
            <a:endParaRPr lang="en-US" altLang="ko-KR" sz="1050" dirty="0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03696932-0D72-3AD5-0A9F-CEFEC6D572C6}"/>
              </a:ext>
            </a:extLst>
          </p:cNvPr>
          <p:cNvSpPr/>
          <p:nvPr/>
        </p:nvSpPr>
        <p:spPr>
          <a:xfrm>
            <a:off x="5787234" y="3639407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교회탄생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8" name="이등변 삼각형 27">
            <a:extLst>
              <a:ext uri="{FF2B5EF4-FFF2-40B4-BE49-F238E27FC236}">
                <a16:creationId xmlns:a16="http://schemas.microsoft.com/office/drawing/2014/main" id="{4DFB6F70-E341-D151-D5C9-1DC606BD999E}"/>
              </a:ext>
            </a:extLst>
          </p:cNvPr>
          <p:cNvSpPr/>
          <p:nvPr/>
        </p:nvSpPr>
        <p:spPr>
          <a:xfrm rot="5400000">
            <a:off x="7348369" y="4077241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6255D5C2-B8F8-6CBF-5E50-2490E4B2E0F4}"/>
              </a:ext>
            </a:extLst>
          </p:cNvPr>
          <p:cNvSpPr/>
          <p:nvPr/>
        </p:nvSpPr>
        <p:spPr>
          <a:xfrm>
            <a:off x="413634" y="5142196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38B54-B765-D48F-9771-8A0F2988E342}"/>
              </a:ext>
            </a:extLst>
          </p:cNvPr>
          <p:cNvSpPr txBox="1"/>
          <p:nvPr/>
        </p:nvSpPr>
        <p:spPr>
          <a:xfrm>
            <a:off x="433804" y="5622244"/>
            <a:ext cx="1514488" cy="67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교회문제 해결</a:t>
            </a:r>
            <a:r>
              <a:rPr lang="en-US" altLang="ko-KR" sz="1000" dirty="0"/>
              <a:t>, </a:t>
            </a:r>
            <a:r>
              <a:rPr lang="ko-KR" altLang="en-US" sz="1000" dirty="0"/>
              <a:t>신앙교리 정리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*</a:t>
            </a:r>
            <a:r>
              <a:rPr lang="ko-KR" altLang="en-US" sz="1000" dirty="0" err="1"/>
              <a:t>어떤교회가</a:t>
            </a:r>
            <a:r>
              <a:rPr lang="ko-KR" altLang="en-US" sz="1000" dirty="0"/>
              <a:t> 되어야 하는가</a:t>
            </a:r>
            <a:endParaRPr lang="en-US" altLang="ko-KR" sz="1000" dirty="0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E03749DD-B672-E6B4-606C-3087E9CC9467}"/>
              </a:ext>
            </a:extLst>
          </p:cNvPr>
          <p:cNvSpPr/>
          <p:nvPr/>
        </p:nvSpPr>
        <p:spPr>
          <a:xfrm>
            <a:off x="468718" y="5297871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교회성장</a:t>
            </a:r>
            <a:endParaRPr lang="en-US" altLang="ko-KR" sz="11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6" name="이등변 삼각형 35">
            <a:extLst>
              <a:ext uri="{FF2B5EF4-FFF2-40B4-BE49-F238E27FC236}">
                <a16:creationId xmlns:a16="http://schemas.microsoft.com/office/drawing/2014/main" id="{8238CC35-F9CE-E395-676B-1378329FF659}"/>
              </a:ext>
            </a:extLst>
          </p:cNvPr>
          <p:cNvSpPr/>
          <p:nvPr/>
        </p:nvSpPr>
        <p:spPr>
          <a:xfrm rot="5400000">
            <a:off x="1630497" y="5626442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37F56A68-F03A-4A05-440D-5A350C6E2417}"/>
              </a:ext>
            </a:extLst>
          </p:cNvPr>
          <p:cNvSpPr/>
          <p:nvPr/>
        </p:nvSpPr>
        <p:spPr>
          <a:xfrm>
            <a:off x="2098355" y="5210910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D9F629-C9E6-0576-3F56-6AB9EAE06B58}"/>
              </a:ext>
            </a:extLst>
          </p:cNvPr>
          <p:cNvSpPr txBox="1"/>
          <p:nvPr/>
        </p:nvSpPr>
        <p:spPr>
          <a:xfrm>
            <a:off x="2087542" y="5582397"/>
            <a:ext cx="1514488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믿음과 삶에 대한 권면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* </a:t>
            </a:r>
            <a:r>
              <a:rPr lang="ko-KR" altLang="en-US" sz="1000" dirty="0"/>
              <a:t>성숙한 신앙생활</a:t>
            </a:r>
            <a:endParaRPr lang="en-US" altLang="ko-KR" sz="1000" dirty="0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6261CCA1-F5DA-3F63-7F65-C0D16B50E098}"/>
              </a:ext>
            </a:extLst>
          </p:cNvPr>
          <p:cNvSpPr/>
          <p:nvPr/>
        </p:nvSpPr>
        <p:spPr>
          <a:xfrm>
            <a:off x="2153439" y="5366585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신앙권면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7EA5253B-AB4C-5A2B-84C6-E33A0FE2B3FF}"/>
              </a:ext>
            </a:extLst>
          </p:cNvPr>
          <p:cNvSpPr/>
          <p:nvPr/>
        </p:nvSpPr>
        <p:spPr>
          <a:xfrm rot="5400000">
            <a:off x="3315218" y="5695156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B81619F0-E451-7FD2-5A62-28A8DFFCAA9F}"/>
              </a:ext>
            </a:extLst>
          </p:cNvPr>
          <p:cNvSpPr/>
          <p:nvPr/>
        </p:nvSpPr>
        <p:spPr>
          <a:xfrm>
            <a:off x="3821904" y="5249977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9315F5-4D93-7468-F3F8-F7A1F75A45B8}"/>
              </a:ext>
            </a:extLst>
          </p:cNvPr>
          <p:cNvSpPr txBox="1"/>
          <p:nvPr/>
        </p:nvSpPr>
        <p:spPr>
          <a:xfrm>
            <a:off x="3853444" y="5635889"/>
            <a:ext cx="1514488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재림</a:t>
            </a:r>
            <a:r>
              <a:rPr lang="en-US" altLang="ko-KR" sz="1000" dirty="0"/>
              <a:t>. </a:t>
            </a:r>
            <a:r>
              <a:rPr lang="ko-KR" altLang="en-US" sz="1000" dirty="0"/>
              <a:t>심판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endParaRPr lang="en-US" altLang="ko-KR" sz="1000" dirty="0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5CED53B7-4B08-E515-F016-D17AFA0677C3}"/>
              </a:ext>
            </a:extLst>
          </p:cNvPr>
          <p:cNvSpPr/>
          <p:nvPr/>
        </p:nvSpPr>
        <p:spPr>
          <a:xfrm>
            <a:off x="3876988" y="5405652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하나님 나라완성</a:t>
            </a:r>
            <a:endParaRPr lang="en-US" altLang="ko-KR" sz="11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4" name="이등변 삼각형 43">
            <a:extLst>
              <a:ext uri="{FF2B5EF4-FFF2-40B4-BE49-F238E27FC236}">
                <a16:creationId xmlns:a16="http://schemas.microsoft.com/office/drawing/2014/main" id="{058A2BE7-3EB7-6113-A0A4-8BE735196F84}"/>
              </a:ext>
            </a:extLst>
          </p:cNvPr>
          <p:cNvSpPr/>
          <p:nvPr/>
        </p:nvSpPr>
        <p:spPr>
          <a:xfrm rot="5400000">
            <a:off x="5038767" y="5734223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62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4" grpId="0" animBg="1"/>
      <p:bldP spid="28" grpId="0" animBg="1"/>
      <p:bldP spid="36" grpId="0" animBg="1"/>
      <p:bldP spid="40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A314F-E921-CFD4-D211-0B179FB27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1DD753C-A152-66DA-2AA8-43EE08C6E49E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285E2F6-4C26-8800-F925-FECDAB913D2D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4CA653D4-5A8E-8DBC-C5A5-BFF48F9534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30B20989-89BE-5C53-23B2-DCA1D2DF0C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40320A-D270-B7BA-5E6F-72922389763E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신약 전체 </a:t>
            </a:r>
            <a:r>
              <a:rPr lang="ko-KR" altLang="en-US" sz="30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흐름표</a:t>
            </a:r>
            <a:endParaRPr lang="ko-KR" altLang="en-US" sz="30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rgbClr val="10504E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07606A72-8F24-3691-6832-1D3E8955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38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21E12E-DC8C-FF56-BBC7-E3D0630E5266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329EA93B-E244-D99A-D80F-091D20B7069F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D13AC46D-9107-3374-2F4F-D7BB9CB34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60375"/>
              </p:ext>
            </p:extLst>
          </p:nvPr>
        </p:nvGraphicFramePr>
        <p:xfrm>
          <a:off x="1058656" y="1885832"/>
          <a:ext cx="4223328" cy="4351340"/>
        </p:xfrm>
        <a:graphic>
          <a:graphicData uri="http://schemas.openxmlformats.org/drawingml/2006/table">
            <a:tbl>
              <a:tblPr/>
              <a:tblGrid>
                <a:gridCol w="1055832">
                  <a:extLst>
                    <a:ext uri="{9D8B030D-6E8A-4147-A177-3AD203B41FA5}">
                      <a16:colId xmlns:a16="http://schemas.microsoft.com/office/drawing/2014/main" val="4218747137"/>
                    </a:ext>
                  </a:extLst>
                </a:gridCol>
                <a:gridCol w="1055832">
                  <a:extLst>
                    <a:ext uri="{9D8B030D-6E8A-4147-A177-3AD203B41FA5}">
                      <a16:colId xmlns:a16="http://schemas.microsoft.com/office/drawing/2014/main" val="2626065718"/>
                    </a:ext>
                  </a:extLst>
                </a:gridCol>
                <a:gridCol w="1055832">
                  <a:extLst>
                    <a:ext uri="{9D8B030D-6E8A-4147-A177-3AD203B41FA5}">
                      <a16:colId xmlns:a16="http://schemas.microsoft.com/office/drawing/2014/main" val="2311388843"/>
                    </a:ext>
                  </a:extLst>
                </a:gridCol>
                <a:gridCol w="1055832">
                  <a:extLst>
                    <a:ext uri="{9D8B030D-6E8A-4147-A177-3AD203B41FA5}">
                      <a16:colId xmlns:a16="http://schemas.microsoft.com/office/drawing/2014/main" val="2438161352"/>
                    </a:ext>
                  </a:extLst>
                </a:gridCol>
              </a:tblGrid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구분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책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핵심 내용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큰 흐름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035953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b="1"/>
                        <a:t>복음서</a:t>
                      </a: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마태복음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유대인의 왕으로 오신 예수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예수님의 삶과 사역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387388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마가복음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고난받는 종 예수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770000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dirty="0"/>
                        <a:t>누가복음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인류의 구원자 예수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082627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요한복음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하나님의 아들 예수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520281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b="1"/>
                        <a:t>교회 시작</a:t>
                      </a: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사도행전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성령 강림과 초대교회 탄생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교회의 시작과 복음 확장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226554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b="1"/>
                        <a:t>바울서신</a:t>
                      </a: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로마서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믿음으로 의롭게 됨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교리 정리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522366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고린도전서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 문제 교정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 생활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462184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고린도후서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사도직 변호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350947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갈라디아서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율법 </a:t>
                      </a:r>
                      <a:r>
                        <a:rPr lang="en-US" sz="700"/>
                        <a:t>vs </a:t>
                      </a:r>
                      <a:r>
                        <a:rPr lang="ko-KR" altLang="en-US" sz="700"/>
                        <a:t>은혜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549657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에베소서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교회의 본질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교회론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282962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빌립보서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기쁨의 신앙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995957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골로새서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그리스도의 우월성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470729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데살로니가전서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재림 준비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종말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227862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데살로니가후서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재림 오해 교정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495669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b="1"/>
                        <a:t>목회서신</a:t>
                      </a: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디모데전서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 지도 원리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 운영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501583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디모데후서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목회자의 사명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033073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디도서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 질서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71958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b="1"/>
                        <a:t>개인서신</a:t>
                      </a: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빌레몬서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용서와 화해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개인 관계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470394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b="1"/>
                        <a:t>공동서신</a:t>
                      </a: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히브리서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예수는 더 위대한 대제사장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예수의 우월성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99553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야고보서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행함 있는 믿음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실천 신앙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194072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베드로전서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고난 속 믿음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75088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베드로후서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거짓 교사 경계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847693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요한일서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사랑과 진리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375212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요한이서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진리 수호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918016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요한삼서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교회 관계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436854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유다서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이단 경계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019319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b="1"/>
                        <a:t>예언</a:t>
                      </a:r>
                      <a:endParaRPr lang="ko-KR" altLang="en-US" sz="700"/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요한계시록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/>
                        <a:t>재림과 새 하늘 새 땅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ko-KR" altLang="en-US" sz="700" dirty="0"/>
                        <a:t>하나님 나라 완성</a:t>
                      </a:r>
                    </a:p>
                  </a:txBody>
                  <a:tcPr marL="45200" marR="45200" marT="22600" marB="226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132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594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6FA33-2D7A-F9B4-1D94-DE777B386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EDC7391-1667-AA8F-E7D3-7562CA6EBD26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08A8CF8-6D9E-5E4B-0ADD-EDB108F5D730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121925C-47B9-B86B-E217-F678735A05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BC7FD3E9-4CD5-980A-3AF4-4DFD1EA30E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264589-4124-E4F7-7BF2-E7CB6439AA67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30503C57-7ADC-612B-F0C6-41D83FF0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39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7EB6C-2C8B-BB4C-B9A6-1CE12C99DFEA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E022B-3E26-805C-FC9A-3884F90A06C9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5B00DE2-786E-EFE1-43E2-EC1DA59F1F32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7470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560D5-15B0-743C-4355-235DFBD8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903B2C6-F200-E3B8-F162-826B13271F02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E770CE9-4265-B196-6EDA-1F6791A7A1F2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36A4FFBC-349A-DCCD-13DA-554A341E4B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34989323-E497-C958-BC89-7F6625788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AD16438-C019-EF4F-72EE-A514D6E9D404}"/>
              </a:ext>
            </a:extLst>
          </p:cNvPr>
          <p:cNvSpPr txBox="1"/>
          <p:nvPr/>
        </p:nvSpPr>
        <p:spPr>
          <a:xfrm>
            <a:off x="1069984" y="1171031"/>
            <a:ext cx="7603499" cy="18326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구약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오래된 약속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B8FA88F-CBEB-9569-52F2-2EC8BD648C9F}"/>
              </a:ext>
            </a:extLst>
          </p:cNvPr>
          <p:cNvCxnSpPr/>
          <p:nvPr/>
        </p:nvCxnSpPr>
        <p:spPr>
          <a:xfrm>
            <a:off x="1452598" y="3640315"/>
            <a:ext cx="72040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686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43914-9785-527E-BF67-17ECC7834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83C2F1B-6AB9-8396-AF7A-36B7B9B3386B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77EC811-4E2C-E2F9-EB4D-FAA8C23CC895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604C2FC-0211-C160-301D-FD8E7935D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5D0A4079-9A5E-B011-C9D7-0B318DE642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F5CE768-D7D7-B3D5-C3B3-4A72FE35E62C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7622093D-A6CD-0095-2663-74CC3D43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40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EF1F1-6B9F-4C5F-6FC5-C64242AEECF5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54F22-7EDC-06E2-BFB3-3F9BBDCC4DF1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6E6B13C6-02AB-B1F3-1446-9A9BB487D7C2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8034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967C1-0E24-DF38-927D-C734204B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5743A936-ABF5-A02E-932F-48B2A362EF9E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5774C53-5C1C-942D-C945-F24C1DDB53B6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EE36A3B-A419-7891-B961-2E7B2C26C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DB2CCE0-A4C7-32AF-A360-7DF4445931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56D8B1-047E-5553-E767-10CC723F73A7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C1C95BB5-9017-5EF2-3F39-E13A8D85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41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E37B1-534E-9A50-598C-3F073613E9C6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56F14-5ADA-3EC9-26D4-235BA1E2502D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F9DDBF93-D860-762E-4BE8-B98CDDA90011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7945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B38E5-9DE3-39E8-C077-B1F8422E1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D578F67-37B7-571E-56C5-35CCE701EB51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887A599-33CA-200A-3FA0-CBF98CDD7E28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33DD81B0-886E-69BC-FDAD-A9674113D1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585C3529-A417-3191-215A-4B1EC28A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3C38D9-FFD4-7EF7-4E7D-A20490A78473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E251EF04-ED83-0A30-4054-762C71AD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42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6672F-FAC3-7725-FF20-AF2597633B2A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729B6F-DF2B-15F3-22DC-79787A4E4113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1BE3D656-7F3A-6CE8-365B-F6D13138C7EE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4074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9F3F-41BE-5723-812C-5A6F45931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A46F9354-2F32-00AB-1B07-8D28B3766E9F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AF78D1E-B7F0-9AA5-D696-E134DDB7E47C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3240BFDD-0F70-5C7E-C1B9-7CE7FBAB62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85AA971-AB84-2AF1-8DD2-8BD430C3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1816EE1-44EA-51A2-C2E8-DD55C07B35EE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80F6B735-3307-AEFF-B0CB-43DFDF6A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43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41A3F8-CC1E-2716-8CA5-9211E28785E5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277B1-BD32-090B-D577-64BDA5B383CF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3ED447B6-1E49-B104-8335-5E1F7B61E6AF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0001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5D4BA-01B5-F966-DC00-A9882E9ED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08562AE-B52E-6D47-CF81-6BF89674D86C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DE33F1E-822F-8B94-7892-9F81A6AA2292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1E9FE70-C3F9-EA06-DEEE-CB11C15BF6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3DA75F4-0096-1D81-FB10-862862BB05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7A058A-BBEA-C766-E580-A7D57FAD0754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34ACFCE8-B02A-71E3-B058-2E1A5633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44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766044-3BB0-8A24-195C-8BA2E8FF82A0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57620-D8DE-33F3-417E-2ED82CA4EBB7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CB4FD52-F1D2-870D-EB6F-2D055A9C5F52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4361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D2BDD-1835-1CF7-AD35-E7688B33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1469D888-0E46-3158-E6E9-7253BF3DFD57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8EB4AD7-170B-45AB-B0D2-E8E46A00EE5C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87B159DA-7EA7-8727-FDF2-791139AAE5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5768827B-7C5C-F690-408B-531007049A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423F1F-8E60-1164-80B2-63C6A265CB1D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7A929B64-21C6-0A2E-9EE4-0DED203C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45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D0A1F-5971-9689-8550-F3D042CEECFC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F48B89-A379-A313-79F3-DEBA8079D5DE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3A71E083-A618-E6E9-FA07-E9165DF13989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9071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96B10-9770-4C8C-3A4C-FBCEB89BE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2193407-BA22-DD80-3706-C90F6056F294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F66CD8D-ECBA-3628-F712-DBC0DDB7256E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B634277E-2668-6886-A1EB-DD9CBB4B3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EA771499-6F54-EE61-970D-1827101CC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99765-5D2D-9C57-A084-794AC27B617A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CEDE7345-CB66-928E-0442-1663ACAE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46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C20A0-2EB2-C816-C778-81CED4B5C80C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BF0A6-32A8-41EA-7EDC-B48E0B95F485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32F3DE4D-8F9C-B1C8-75A6-9E59BCC664ED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3727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0D9F3-1C75-5E47-47DC-983810A9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ACC7A0A-AA14-7AA2-055F-C102FE6FE47E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334A2F5-A8E6-2C01-14F4-777D1A032C0A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248A0C47-BEA9-AEE9-8FEA-C6E9F0F73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B229B99-79F6-7577-839A-A6312B00DE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07B0449-10FC-16BE-00A9-5E6E73F4837D}"/>
              </a:ext>
            </a:extLst>
          </p:cNvPr>
          <p:cNvCxnSpPr/>
          <p:nvPr/>
        </p:nvCxnSpPr>
        <p:spPr>
          <a:xfrm>
            <a:off x="1236009" y="3155929"/>
            <a:ext cx="72040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3E4678-0F28-8F49-DA80-2790801AE7CD}"/>
              </a:ext>
            </a:extLst>
          </p:cNvPr>
          <p:cNvSpPr txBox="1"/>
          <p:nvPr/>
        </p:nvSpPr>
        <p:spPr>
          <a:xfrm>
            <a:off x="1151250" y="1200150"/>
            <a:ext cx="7603499" cy="9093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 err="1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리포지셔닝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 다짐 카드</a:t>
            </a:r>
            <a:endParaRPr lang="en-US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D53F50-7CB7-F81C-3147-1E55F32D7827}"/>
              </a:ext>
            </a:extLst>
          </p:cNvPr>
          <p:cNvSpPr txBox="1">
            <a:spLocks/>
          </p:cNvSpPr>
          <p:nvPr/>
        </p:nvSpPr>
        <p:spPr>
          <a:xfrm>
            <a:off x="2059590" y="3398687"/>
            <a:ext cx="6434520" cy="3155929"/>
          </a:xfrm>
          <a:prstGeom prst="rect">
            <a:avLst/>
          </a:prstGeom>
        </p:spPr>
        <p:txBody>
          <a:bodyPr/>
          <a:lstStyle>
            <a:lvl1pPr marL="185738" indent="-185738" algn="l" defTabSz="742950" rtl="0" eaLnBrk="1" latinLnBrk="0" hangingPunct="1">
              <a:lnSpc>
                <a:spcPct val="12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71475" indent="-185738" algn="l" defTabSz="742950" rtl="0" eaLnBrk="1" latinLnBrk="0" hangingPunct="1">
              <a:lnSpc>
                <a:spcPct val="12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13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57213" indent="-185738" algn="l" defTabSz="742950" rtl="0" eaLnBrk="1" latinLnBrk="0" hangingPunct="1">
              <a:lnSpc>
                <a:spcPct val="12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9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2950" indent="-185738" algn="l" defTabSz="742950" rtl="0" eaLnBrk="1" latinLnBrk="0" hangingPunct="1">
              <a:lnSpc>
                <a:spcPct val="12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894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28688" indent="-185738" algn="l" defTabSz="742950" rtl="0" eaLnBrk="1" latinLnBrk="0" hangingPunct="1">
              <a:lnSpc>
                <a:spcPct val="12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894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 dirty="0">
                <a:solidFill>
                  <a:schemeClr val="tx1"/>
                </a:solidFill>
              </a:rPr>
              <a:t>오늘 강의를 통해 나는</a:t>
            </a:r>
            <a:r>
              <a:rPr lang="en-US" altLang="ko-KR" sz="2000" dirty="0">
                <a:solidFill>
                  <a:schemeClr val="tx1"/>
                </a:solidFill>
              </a:rPr>
              <a:t>…</a:t>
            </a: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1) </a:t>
            </a:r>
            <a:r>
              <a:rPr lang="ko-KR" altLang="en-US" sz="2000" dirty="0">
                <a:solidFill>
                  <a:schemeClr val="tx1"/>
                </a:solidFill>
              </a:rPr>
              <a:t>나의 핵심 강점 </a:t>
            </a:r>
            <a:r>
              <a:rPr lang="en-US" altLang="ko-KR" sz="2000" dirty="0">
                <a:solidFill>
                  <a:schemeClr val="tx1"/>
                </a:solidFill>
              </a:rPr>
              <a:t>2</a:t>
            </a:r>
            <a:r>
              <a:rPr lang="ko-KR" altLang="en-US" sz="2000" dirty="0">
                <a:solidFill>
                  <a:schemeClr val="tx1"/>
                </a:solidFill>
              </a:rPr>
              <a:t>가지</a:t>
            </a:r>
            <a:r>
              <a:rPr lang="en-US" altLang="ko-KR" sz="2000" dirty="0">
                <a:solidFill>
                  <a:schemeClr val="tx1"/>
                </a:solidFill>
              </a:rPr>
              <a:t>: ____________, ____________</a:t>
            </a: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2) </a:t>
            </a:r>
            <a:r>
              <a:rPr lang="ko-KR" altLang="en-US" sz="2000" dirty="0">
                <a:solidFill>
                  <a:schemeClr val="tx1"/>
                </a:solidFill>
              </a:rPr>
              <a:t>오늘 강의를 통해 떠오른 실천 아이디어 </a:t>
            </a:r>
            <a:r>
              <a:rPr lang="en-US" altLang="ko-KR" sz="2000" dirty="0">
                <a:solidFill>
                  <a:schemeClr val="tx1"/>
                </a:solidFill>
              </a:rPr>
              <a:t>3</a:t>
            </a:r>
            <a:r>
              <a:rPr lang="ko-KR" altLang="en-US" sz="2000" dirty="0">
                <a:solidFill>
                  <a:schemeClr val="tx1"/>
                </a:solidFill>
              </a:rPr>
              <a:t>가지를 적어보세요</a:t>
            </a:r>
            <a:r>
              <a:rPr lang="en-US" altLang="ko-KR" sz="2000" dirty="0">
                <a:solidFill>
                  <a:schemeClr val="tx1"/>
                </a:solidFill>
              </a:rPr>
              <a:t>. ____________, ____________, ____________</a:t>
            </a:r>
          </a:p>
          <a:p>
            <a:pPr marL="0" indent="0">
              <a:buNone/>
            </a:pPr>
            <a:endParaRPr lang="en-US" altLang="ko-KR" sz="1800" dirty="0">
              <a:solidFill>
                <a:srgbClr val="10504E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ko-KR" sz="1800" dirty="0">
                <a:solidFill>
                  <a:srgbClr val="10504E"/>
                </a:solidFill>
                <a:latin typeface="+mn-ea"/>
              </a:rPr>
              <a:t>※ </a:t>
            </a:r>
            <a:r>
              <a:rPr lang="ko-KR" altLang="en-US" sz="1800" dirty="0">
                <a:solidFill>
                  <a:srgbClr val="10504E"/>
                </a:solidFill>
                <a:latin typeface="+mn-ea"/>
              </a:rPr>
              <a:t>사진으로 기록하고</a:t>
            </a:r>
            <a:r>
              <a:rPr lang="en-US" altLang="ko-KR" sz="1800" dirty="0">
                <a:solidFill>
                  <a:srgbClr val="10504E"/>
                </a:solidFill>
                <a:latin typeface="+mn-ea"/>
              </a:rPr>
              <a:t>, 1</a:t>
            </a:r>
            <a:r>
              <a:rPr lang="ko-KR" altLang="en-US" sz="1800" dirty="0">
                <a:solidFill>
                  <a:srgbClr val="10504E"/>
                </a:solidFill>
                <a:latin typeface="+mn-ea"/>
              </a:rPr>
              <a:t>주일 뒤 점검해보세요</a:t>
            </a:r>
            <a:r>
              <a:rPr lang="en-US" altLang="ko-KR" sz="1800" dirty="0">
                <a:solidFill>
                  <a:srgbClr val="10504E"/>
                </a:solidFill>
                <a:latin typeface="+mn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86967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60820939-147F-428D-BD2C-813BB6626624}"/>
              </a:ext>
            </a:extLst>
          </p:cNvPr>
          <p:cNvSpPr txBox="1"/>
          <p:nvPr/>
        </p:nvSpPr>
        <p:spPr>
          <a:xfrm>
            <a:off x="452438" y="1596647"/>
            <a:ext cx="9037637" cy="278001"/>
          </a:xfrm>
          <a:prstGeom prst="rect">
            <a:avLst/>
          </a:prstGeom>
          <a:solidFill>
            <a:srgbClr val="10504E"/>
          </a:solidFill>
        </p:spPr>
        <p:txBody>
          <a:bodyPr vert="horz" wrap="square" lIns="0" tIns="31472" rIns="0" bIns="0" rtlCol="0" anchor="ctr">
            <a:spAutoFit/>
          </a:bodyPr>
          <a:lstStyle/>
          <a:p>
            <a:pPr marL="175419">
              <a:spcBef>
                <a:spcPts val="248"/>
              </a:spcBef>
            </a:pPr>
            <a:r>
              <a:rPr lang="ko-KR" altLang="en-US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내가 생각하는</a:t>
            </a:r>
            <a:r>
              <a:rPr lang="en-US" altLang="ko-KR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남다른 </a:t>
            </a:r>
            <a:r>
              <a:rPr lang="ko-KR" altLang="en-US" sz="1600" dirty="0" err="1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헤드헌터로서의</a:t>
            </a:r>
            <a:r>
              <a:rPr lang="ko-KR" altLang="en-US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나의 모습</a:t>
            </a:r>
            <a:endParaRPr sz="16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graphicFrame>
        <p:nvGraphicFramePr>
          <p:cNvPr id="6" name="object 13">
            <a:extLst>
              <a:ext uri="{FF2B5EF4-FFF2-40B4-BE49-F238E27FC236}">
                <a16:creationId xmlns:a16="http://schemas.microsoft.com/office/drawing/2014/main" id="{CFF0B1EB-812F-4616-BD4C-E48060A99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250323"/>
              </p:ext>
            </p:extLst>
          </p:nvPr>
        </p:nvGraphicFramePr>
        <p:xfrm>
          <a:off x="452438" y="3336215"/>
          <a:ext cx="9037636" cy="297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9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7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marL="175419" algn="l" defTabSz="457200" rtl="0" eaLnBrk="1" latinLnBrk="0" hangingPunct="1">
                        <a:lnSpc>
                          <a:spcPct val="100000"/>
                        </a:lnSpc>
                        <a:spcBef>
                          <a:spcPts val="248"/>
                        </a:spcBef>
                      </a:pPr>
                      <a:r>
                        <a:rPr lang="ko-KR" altLang="en-US" sz="1600" kern="1200" dirty="0">
                          <a:solidFill>
                            <a:srgbClr val="FFFFFF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변화 포인트</a:t>
                      </a:r>
                      <a:r>
                        <a:rPr lang="en-US" altLang="ko-KR" sz="1600" kern="1200" dirty="0">
                          <a:solidFill>
                            <a:srgbClr val="FFFFFF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_</a:t>
                      </a:r>
                      <a:r>
                        <a:rPr lang="ko-KR" altLang="en-US" sz="1600" kern="1200" dirty="0">
                          <a:solidFill>
                            <a:srgbClr val="FFFFFF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지속 실천을 위한 실행계획</a:t>
                      </a:r>
                    </a:p>
                  </a:txBody>
                  <a:tcPr marL="0" marR="0" marT="0" marB="0" anchor="ctr">
                    <a:solidFill>
                      <a:srgbClr val="1050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40">
                <a:tc>
                  <a:txBody>
                    <a:bodyPr/>
                    <a:lstStyle/>
                    <a:p>
                      <a:pPr marL="3175" indent="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ko-KR" altLang="en-US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변화 목표</a:t>
                      </a:r>
                      <a:endParaRPr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50" charset="-127"/>
                        <a:ea typeface="Pretendard SemiBold" panose="02000703000000020004" pitchFamily="50" charset="-127"/>
                        <a:cs typeface="Pretendard SemiBold" panose="02000703000000020004" pitchFamily="50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60"/>
                        </a:spcBef>
                        <a:buNone/>
                      </a:pPr>
                      <a:endParaRPr lang="en-US" altLang="ko-KR" sz="1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140">
                <a:tc rowSpan="3">
                  <a:txBody>
                    <a:bodyPr/>
                    <a:lstStyle/>
                    <a:p>
                      <a:pPr marL="1588" indent="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ko-KR" altLang="en-US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구체적인</a:t>
                      </a:r>
                      <a:endParaRPr lang="en-US" altLang="ko-KR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50" charset="-127"/>
                        <a:ea typeface="Pretendard SemiBold" panose="02000703000000020004" pitchFamily="50" charset="-127"/>
                        <a:cs typeface="Pretendard SemiBold" panose="02000703000000020004" pitchFamily="50" charset="-127"/>
                      </a:endParaRPr>
                    </a:p>
                    <a:p>
                      <a:pPr marL="1588" indent="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ko-KR" altLang="en-US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행동 과제</a:t>
                      </a:r>
                      <a:endParaRPr lang="en-US" altLang="ko-KR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50" charset="-127"/>
                        <a:ea typeface="Pretendard SemiBold" panose="02000703000000020004" pitchFamily="50" charset="-127"/>
                        <a:cs typeface="Pretendard SemiBold" panose="02000703000000020004" pitchFamily="50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i="1" baseline="0" dirty="0">
                        <a:solidFill>
                          <a:schemeClr val="tx1"/>
                        </a:solidFill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</a:txBody>
                  <a:tcPr marL="74295" marR="74295" marT="37148" marB="37148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1000" i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1000" i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</a:txBody>
                  <a:tcPr marL="74295" marR="74295" marT="37148" marB="37148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290878"/>
                  </a:ext>
                </a:extLst>
              </a:tr>
              <a:tr h="653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560"/>
                        </a:spcBef>
                        <a:buFont typeface="Arial" panose="020B0604020202020204" pitchFamily="34" charset="0"/>
                        <a:buNone/>
                      </a:pPr>
                      <a:endParaRPr lang="en-US" altLang="ko-KR" sz="1000" i="1" kern="1200" dirty="0">
                        <a:solidFill>
                          <a:schemeClr val="tx1"/>
                        </a:solidFill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spcBef>
                          <a:spcPts val="560"/>
                        </a:spcBef>
                        <a:buFont typeface="Arial" panose="020B0604020202020204" pitchFamily="34" charset="0"/>
                        <a:buNone/>
                      </a:pPr>
                      <a:endParaRPr lang="en-US" altLang="ko-KR" sz="1000" i="1" kern="1200" dirty="0">
                        <a:solidFill>
                          <a:schemeClr val="tx1"/>
                        </a:solidFill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</a:txBody>
                  <a:tcPr marL="74295" marR="74295" marT="37148" marB="37148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355727"/>
                  </a:ext>
                </a:extLst>
              </a:tr>
            </a:tbl>
          </a:graphicData>
        </a:graphic>
      </p:graphicFrame>
      <p:sp>
        <p:nvSpPr>
          <p:cNvPr id="9" name="object 5">
            <a:extLst>
              <a:ext uri="{FF2B5EF4-FFF2-40B4-BE49-F238E27FC236}">
                <a16:creationId xmlns:a16="http://schemas.microsoft.com/office/drawing/2014/main" id="{B53C43D9-A976-438C-A93D-BF14AB12C2CB}"/>
              </a:ext>
            </a:extLst>
          </p:cNvPr>
          <p:cNvSpPr txBox="1"/>
          <p:nvPr/>
        </p:nvSpPr>
        <p:spPr>
          <a:xfrm>
            <a:off x="452438" y="2352853"/>
            <a:ext cx="9037637" cy="360000"/>
          </a:xfrm>
          <a:prstGeom prst="rect">
            <a:avLst/>
          </a:prstGeom>
          <a:solidFill>
            <a:srgbClr val="10504E"/>
          </a:solidFill>
        </p:spPr>
        <p:txBody>
          <a:bodyPr vert="horz" wrap="square" lIns="0" tIns="31472" rIns="0" bIns="0" rtlCol="0" anchor="ctr">
            <a:spAutoFit/>
          </a:bodyPr>
          <a:lstStyle/>
          <a:p>
            <a:pPr marL="175419">
              <a:spcBef>
                <a:spcPts val="248"/>
              </a:spcBef>
            </a:pPr>
            <a:r>
              <a:rPr lang="ko-KR" altLang="en-US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나의 현재 모습 </a:t>
            </a:r>
            <a:r>
              <a:rPr lang="en-US" altLang="ko-KR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(Gap)</a:t>
            </a:r>
            <a:endParaRPr sz="1600" dirty="0">
              <a:solidFill>
                <a:srgbClr val="FFFFFF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E0B3F-4042-1B3C-98F3-6FFBCDDF159D}"/>
              </a:ext>
            </a:extLst>
          </p:cNvPr>
          <p:cNvSpPr txBox="1"/>
          <p:nvPr/>
        </p:nvSpPr>
        <p:spPr>
          <a:xfrm>
            <a:off x="7611795" y="1237779"/>
            <a:ext cx="6649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defTabSz="742950">
              <a:spcBef>
                <a:spcPts val="60"/>
              </a:spcBef>
            </a:pPr>
            <a:r>
              <a:rPr lang="ko-KR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이름 </a:t>
            </a:r>
            <a:r>
              <a:rPr lang="en-US" altLang="ko-K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:</a:t>
            </a:r>
            <a:r>
              <a:rPr lang="ko-KR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2A484-D249-00B4-FAAE-F65395BA8BCA}"/>
              </a:ext>
            </a:extLst>
          </p:cNvPr>
          <p:cNvSpPr txBox="1"/>
          <p:nvPr/>
        </p:nvSpPr>
        <p:spPr>
          <a:xfrm>
            <a:off x="350862" y="503237"/>
            <a:ext cx="5636479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‘25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년 역량강화 </a:t>
            </a:r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30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리포지셔닝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</a:t>
            </a:r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Plan ]</a:t>
            </a:r>
          </a:p>
        </p:txBody>
      </p:sp>
      <p:sp>
        <p:nvSpPr>
          <p:cNvPr id="10" name="슬라이드 번호 개체 틀 5">
            <a:extLst>
              <a:ext uri="{FF2B5EF4-FFF2-40B4-BE49-F238E27FC236}">
                <a16:creationId xmlns:a16="http://schemas.microsoft.com/office/drawing/2014/main" id="{E52E7A2B-6861-06D1-D186-21FE0E71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48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299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ACA6B7E4-E463-B49C-2DBA-73494439E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t="43112" r="26888" b="10024"/>
          <a:stretch/>
        </p:blipFill>
        <p:spPr>
          <a:xfrm>
            <a:off x="4483497" y="1177333"/>
            <a:ext cx="939006" cy="140138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CAD910C-FC2E-78DB-A4CB-CE0985E61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566"/>
            <a:ext cx="9909733" cy="2477434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53363D7-936E-5E11-CEB4-942D5CE247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5644" y="2784979"/>
            <a:ext cx="4574712" cy="1068027"/>
          </a:xfrm>
          <a:prstGeom prst="rect">
            <a:avLst/>
          </a:prstGeom>
        </p:spPr>
        <p:txBody>
          <a:bodyPr vert="horz" wrap="square" lIns="0" tIns="13758" rIns="0" bIns="0" rtlCol="0" anchor="b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14" algn="ctr">
              <a:spcBef>
                <a:spcPts val="108"/>
              </a:spcBef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감사합니다</a:t>
            </a:r>
            <a:br>
              <a:rPr 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</a:br>
            <a:br>
              <a:rPr lang="en-US" sz="1050" b="1" dirty="0">
                <a:solidFill>
                  <a:srgbClr val="10504E"/>
                </a:solidFill>
                <a:latin typeface="+mj-ea"/>
                <a:ea typeface="+mj-ea"/>
              </a:rPr>
            </a:br>
            <a:r>
              <a:rPr lang="en-US" altLang="ko-KR" sz="1400" b="1" i="0" dirty="0">
                <a:solidFill>
                  <a:srgbClr val="001D35"/>
                </a:solidFill>
                <a:effectLst/>
                <a:latin typeface="Google Sans"/>
              </a:rPr>
              <a:t>pray without ceasing, give thanks in all circumstances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Pretendard" panose="02000503000000020004" pitchFamily="50" charset="-127"/>
              </a:rPr>
              <a:t>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Pretendard" panose="02000503000000020004" pitchFamily="50" charset="-127"/>
                <a:sym typeface="Wingdings" panose="05000000000000000000" pitchFamily="2" charset="2"/>
              </a:rPr>
              <a:t>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192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54A90-41B1-06F0-8B2B-C49DC2B70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FEC7CFD-472F-2B5F-084A-9224A610DDB2}"/>
              </a:ext>
            </a:extLst>
          </p:cNvPr>
          <p:cNvSpPr>
            <a:spLocks/>
          </p:cNvSpPr>
          <p:nvPr/>
        </p:nvSpPr>
        <p:spPr>
          <a:xfrm>
            <a:off x="-11315" y="1254994"/>
            <a:ext cx="9906000" cy="5649920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슬라이드 번호 개체 틀 5">
            <a:extLst>
              <a:ext uri="{FF2B5EF4-FFF2-40B4-BE49-F238E27FC236}">
                <a16:creationId xmlns:a16="http://schemas.microsoft.com/office/drawing/2014/main" id="{C40A7620-AF96-88CB-B649-AFFE10EE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7932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3F9B7F2-743B-74F2-A5CF-62F6F76DFE9C}"/>
              </a:ext>
            </a:extLst>
          </p:cNvPr>
          <p:cNvSpPr/>
          <p:nvPr/>
        </p:nvSpPr>
        <p:spPr>
          <a:xfrm>
            <a:off x="344488" y="1359762"/>
            <a:ext cx="9145587" cy="1623851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3376D4-F3C0-2532-0EBB-98A87FF8D323}"/>
              </a:ext>
            </a:extLst>
          </p:cNvPr>
          <p:cNvSpPr txBox="1"/>
          <p:nvPr/>
        </p:nvSpPr>
        <p:spPr>
          <a:xfrm>
            <a:off x="548797" y="2065820"/>
            <a:ext cx="8738077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400" dirty="0"/>
              <a:t>구약은 하나님의 끊임없는 사랑과 인간의 반복된 실패가 그려지는 하나의 드라마이고</a:t>
            </a:r>
            <a:endParaRPr lang="en-US" altLang="ko-KR" sz="1400" dirty="0"/>
          </a:p>
          <a:p>
            <a:pPr>
              <a:lnSpc>
                <a:spcPct val="130000"/>
              </a:lnSpc>
            </a:pPr>
            <a:r>
              <a:rPr lang="ko-KR" altLang="en-US" sz="1400" dirty="0"/>
              <a:t>결론은 메시아</a:t>
            </a:r>
            <a:r>
              <a:rPr lang="en-US" altLang="ko-KR" sz="1400" dirty="0"/>
              <a:t>(</a:t>
            </a:r>
            <a:r>
              <a:rPr lang="ko-KR" altLang="en-US" sz="1400" dirty="0"/>
              <a:t>예수</a:t>
            </a:r>
            <a:r>
              <a:rPr lang="en-US" altLang="ko-KR" sz="1400" dirty="0"/>
              <a:t>)</a:t>
            </a:r>
            <a:r>
              <a:rPr lang="ko-KR" altLang="en-US" sz="1400" dirty="0"/>
              <a:t>를 보내기 위해 백성을 준비시키는 과정이라고 볼 수 있다</a:t>
            </a:r>
            <a:r>
              <a:rPr lang="en-US" altLang="ko-KR" sz="1400" dirty="0"/>
              <a:t>. </a:t>
            </a:r>
            <a:endParaRPr lang="ko-KR" altLang="en-US" sz="14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81A2D82-C6BD-A4E2-3F7A-D81640336BEC}"/>
              </a:ext>
            </a:extLst>
          </p:cNvPr>
          <p:cNvSpPr/>
          <p:nvPr/>
        </p:nvSpPr>
        <p:spPr>
          <a:xfrm>
            <a:off x="548797" y="1579247"/>
            <a:ext cx="8738077" cy="357570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하나님은 왜 인간을 포기하지 않고 구원하려 하시는가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396576E-7327-7C6D-0979-39529E709876}"/>
              </a:ext>
            </a:extLst>
          </p:cNvPr>
          <p:cNvSpPr/>
          <p:nvPr/>
        </p:nvSpPr>
        <p:spPr>
          <a:xfrm>
            <a:off x="352176" y="3570280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05115-0FCD-6335-7684-A89C7955D46D}"/>
              </a:ext>
            </a:extLst>
          </p:cNvPr>
          <p:cNvSpPr txBox="1"/>
          <p:nvPr/>
        </p:nvSpPr>
        <p:spPr>
          <a:xfrm>
            <a:off x="364243" y="3904754"/>
            <a:ext cx="1228569" cy="10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인류의 시작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(</a:t>
            </a:r>
            <a:r>
              <a:rPr lang="ko-KR" altLang="en-US" sz="1000" dirty="0"/>
              <a:t>창조</a:t>
            </a:r>
            <a:r>
              <a:rPr lang="en-US" altLang="ko-KR" sz="1000" dirty="0"/>
              <a:t>, </a:t>
            </a:r>
            <a:r>
              <a:rPr lang="ko-KR" altLang="en-US" sz="1000" dirty="0"/>
              <a:t>타락</a:t>
            </a:r>
            <a:r>
              <a:rPr lang="en-US" altLang="ko-KR" sz="1000" dirty="0"/>
              <a:t>, </a:t>
            </a:r>
            <a:r>
              <a:rPr lang="ko-KR" altLang="en-US" sz="1000" dirty="0"/>
              <a:t>홍수</a:t>
            </a:r>
            <a:r>
              <a:rPr lang="en-US" altLang="ko-KR" sz="1000" dirty="0"/>
              <a:t>, </a:t>
            </a:r>
            <a:r>
              <a:rPr lang="ko-KR" altLang="en-US" sz="1000" dirty="0"/>
              <a:t>바벨탑</a:t>
            </a:r>
            <a:r>
              <a:rPr lang="en-US" altLang="ko-KR" sz="1000" dirty="0"/>
              <a:t>)</a:t>
            </a:r>
          </a:p>
          <a:p>
            <a:pPr>
              <a:lnSpc>
                <a:spcPct val="130000"/>
              </a:lnSpc>
            </a:pPr>
            <a:r>
              <a:rPr lang="ko-KR" altLang="en-US" sz="1000" dirty="0"/>
              <a:t>인류최초 살인사건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*</a:t>
            </a:r>
            <a:r>
              <a:rPr lang="ko-KR" altLang="en-US" sz="1000" dirty="0"/>
              <a:t>아담</a:t>
            </a:r>
            <a:r>
              <a:rPr lang="en-US" altLang="ko-KR" sz="1000" dirty="0"/>
              <a:t>-</a:t>
            </a:r>
            <a:r>
              <a:rPr lang="ko-KR" altLang="en-US" sz="1000" dirty="0"/>
              <a:t>노아</a:t>
            </a:r>
            <a:r>
              <a:rPr lang="en-US" altLang="ko-KR" sz="1000" dirty="0"/>
              <a:t>-</a:t>
            </a:r>
            <a:r>
              <a:rPr lang="ko-KR" altLang="en-US" sz="1000" dirty="0"/>
              <a:t>셈 족보</a:t>
            </a:r>
            <a:endParaRPr lang="en-US" altLang="ko-KR" sz="10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8611321-387F-83D1-121F-7FC87B2985F4}"/>
              </a:ext>
            </a:extLst>
          </p:cNvPr>
          <p:cNvSpPr/>
          <p:nvPr/>
        </p:nvSpPr>
        <p:spPr>
          <a:xfrm>
            <a:off x="407260" y="3725955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창조시대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6" name="이등변 삼각형 15">
            <a:extLst>
              <a:ext uri="{FF2B5EF4-FFF2-40B4-BE49-F238E27FC236}">
                <a16:creationId xmlns:a16="http://schemas.microsoft.com/office/drawing/2014/main" id="{F5B55493-1110-7339-3530-0A3B7EB27848}"/>
              </a:ext>
            </a:extLst>
          </p:cNvPr>
          <p:cNvSpPr/>
          <p:nvPr/>
        </p:nvSpPr>
        <p:spPr>
          <a:xfrm rot="5400000">
            <a:off x="1569039" y="4054526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3ED22E-B721-01BA-FF33-2406FDFB9812}"/>
              </a:ext>
            </a:extLst>
          </p:cNvPr>
          <p:cNvSpPr txBox="1"/>
          <p:nvPr/>
        </p:nvSpPr>
        <p:spPr>
          <a:xfrm>
            <a:off x="350862" y="564536"/>
            <a:ext cx="62404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구약의 개요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86A636A-7C31-7326-B36D-9EEE908E854A}"/>
              </a:ext>
            </a:extLst>
          </p:cNvPr>
          <p:cNvSpPr/>
          <p:nvPr/>
        </p:nvSpPr>
        <p:spPr>
          <a:xfrm>
            <a:off x="2055824" y="3590874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D56A2-5773-1C08-0777-3586B2911E97}"/>
              </a:ext>
            </a:extLst>
          </p:cNvPr>
          <p:cNvSpPr txBox="1"/>
          <p:nvPr/>
        </p:nvSpPr>
        <p:spPr>
          <a:xfrm>
            <a:off x="2137320" y="3930414"/>
            <a:ext cx="1025594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아브라함</a:t>
            </a:r>
            <a:r>
              <a:rPr lang="en-US" altLang="ko-KR" sz="1000" dirty="0"/>
              <a:t>-</a:t>
            </a:r>
            <a:r>
              <a:rPr lang="ko-KR" altLang="en-US" sz="1000" dirty="0"/>
              <a:t>이삭</a:t>
            </a:r>
            <a:r>
              <a:rPr lang="en-US" altLang="ko-KR" sz="1000" dirty="0"/>
              <a:t>-</a:t>
            </a:r>
            <a:r>
              <a:rPr lang="ko-KR" altLang="en-US" sz="1000" dirty="0"/>
              <a:t>야곱</a:t>
            </a:r>
            <a:r>
              <a:rPr lang="en-US" altLang="ko-KR" sz="1000" dirty="0"/>
              <a:t>-</a:t>
            </a:r>
            <a:r>
              <a:rPr lang="ko-KR" altLang="en-US" sz="1000" dirty="0"/>
              <a:t>요셉</a:t>
            </a:r>
            <a:r>
              <a:rPr lang="en-US" altLang="ko-KR" sz="1000" dirty="0"/>
              <a:t>/</a:t>
            </a:r>
            <a:r>
              <a:rPr lang="ko-KR" altLang="en-US" sz="1000" dirty="0"/>
              <a:t>출애굽</a:t>
            </a:r>
            <a:r>
              <a:rPr lang="en-US" altLang="ko-KR" sz="1000" dirty="0"/>
              <a:t>/</a:t>
            </a:r>
            <a:r>
              <a:rPr lang="ko-KR" altLang="en-US" sz="1000" dirty="0" err="1"/>
              <a:t>시내산</a:t>
            </a:r>
            <a:r>
              <a:rPr lang="en-US" altLang="ko-KR" sz="1000" dirty="0"/>
              <a:t>/</a:t>
            </a:r>
            <a:r>
              <a:rPr lang="ko-KR" altLang="en-US" sz="1000" dirty="0"/>
              <a:t>광야 </a:t>
            </a:r>
            <a:r>
              <a:rPr lang="en-US" altLang="ko-KR" sz="1000" dirty="0"/>
              <a:t>40</a:t>
            </a:r>
            <a:r>
              <a:rPr lang="ko-KR" altLang="en-US" sz="1000" dirty="0"/>
              <a:t>년</a:t>
            </a:r>
            <a:endParaRPr lang="en-US" altLang="ko-KR" sz="1000" dirty="0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0AA9D06-B20A-0EA2-9D3D-44289CF34C4B}"/>
              </a:ext>
            </a:extLst>
          </p:cNvPr>
          <p:cNvSpPr/>
          <p:nvPr/>
        </p:nvSpPr>
        <p:spPr>
          <a:xfrm>
            <a:off x="2110908" y="3746549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노예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/</a:t>
            </a: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출애굽 시대</a:t>
            </a:r>
            <a:endParaRPr lang="en-US" altLang="ko-KR" sz="1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0" name="이등변 삼각형 19">
            <a:extLst>
              <a:ext uri="{FF2B5EF4-FFF2-40B4-BE49-F238E27FC236}">
                <a16:creationId xmlns:a16="http://schemas.microsoft.com/office/drawing/2014/main" id="{AF21E549-38FA-D46E-A157-4E03DE23EE9C}"/>
              </a:ext>
            </a:extLst>
          </p:cNvPr>
          <p:cNvSpPr/>
          <p:nvPr/>
        </p:nvSpPr>
        <p:spPr>
          <a:xfrm rot="5400000">
            <a:off x="3272687" y="4075120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56DE584D-49A1-3576-759D-17254A042766}"/>
              </a:ext>
            </a:extLst>
          </p:cNvPr>
          <p:cNvSpPr/>
          <p:nvPr/>
        </p:nvSpPr>
        <p:spPr>
          <a:xfrm>
            <a:off x="3707423" y="3602232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9B602-A86D-0821-7861-A19713D413E6}"/>
              </a:ext>
            </a:extLst>
          </p:cNvPr>
          <p:cNvSpPr txBox="1"/>
          <p:nvPr/>
        </p:nvSpPr>
        <p:spPr>
          <a:xfrm>
            <a:off x="3737686" y="4024280"/>
            <a:ext cx="1514488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여호수아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가나안땅</a:t>
            </a:r>
            <a:r>
              <a:rPr lang="ko-KR" altLang="en-US" sz="1000" dirty="0"/>
              <a:t> </a:t>
            </a:r>
            <a:r>
              <a:rPr lang="en-US" altLang="ko-KR" sz="1000" dirty="0"/>
              <a:t>12</a:t>
            </a:r>
            <a:r>
              <a:rPr lang="ko-KR" altLang="en-US" sz="1000" dirty="0"/>
              <a:t>지파 분배</a:t>
            </a:r>
            <a:endParaRPr lang="en-US" altLang="ko-KR" sz="1000" dirty="0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1064FB8B-73CD-8DA0-0BD4-0643D4E7C201}"/>
              </a:ext>
            </a:extLst>
          </p:cNvPr>
          <p:cNvSpPr/>
          <p:nvPr/>
        </p:nvSpPr>
        <p:spPr>
          <a:xfrm>
            <a:off x="3762507" y="3757907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가나안 정복시대</a:t>
            </a:r>
            <a:endParaRPr lang="en-US" altLang="ko-KR" sz="11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4" name="이등변 삼각형 23">
            <a:extLst>
              <a:ext uri="{FF2B5EF4-FFF2-40B4-BE49-F238E27FC236}">
                <a16:creationId xmlns:a16="http://schemas.microsoft.com/office/drawing/2014/main" id="{FE813184-C476-9859-C870-B2D807D8099D}"/>
              </a:ext>
            </a:extLst>
          </p:cNvPr>
          <p:cNvSpPr/>
          <p:nvPr/>
        </p:nvSpPr>
        <p:spPr>
          <a:xfrm rot="5400000">
            <a:off x="4924286" y="4086478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6F6B776A-C2EB-2C3D-1CCE-8BAF96503E30}"/>
              </a:ext>
            </a:extLst>
          </p:cNvPr>
          <p:cNvSpPr/>
          <p:nvPr/>
        </p:nvSpPr>
        <p:spPr>
          <a:xfrm>
            <a:off x="5411071" y="3592995"/>
            <a:ext cx="1876420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73F46F-087F-A95A-AD03-5BEDD714C416}"/>
              </a:ext>
            </a:extLst>
          </p:cNvPr>
          <p:cNvSpPr txBox="1"/>
          <p:nvPr/>
        </p:nvSpPr>
        <p:spPr>
          <a:xfrm>
            <a:off x="5452146" y="3766121"/>
            <a:ext cx="1876419" cy="91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50" dirty="0"/>
              <a:t>왕이 없던 시기</a:t>
            </a:r>
            <a:endParaRPr lang="en-US" altLang="ko-KR" sz="1050" dirty="0"/>
          </a:p>
          <a:p>
            <a:pPr>
              <a:lnSpc>
                <a:spcPct val="130000"/>
              </a:lnSpc>
            </a:pPr>
            <a:r>
              <a:rPr lang="ko-KR" altLang="en-US" sz="1050" dirty="0"/>
              <a:t>영적 암흑기 </a:t>
            </a:r>
            <a:r>
              <a:rPr lang="en-US" altLang="ko-KR" sz="1050" dirty="0"/>
              <a:t>but </a:t>
            </a:r>
            <a:r>
              <a:rPr lang="ko-KR" altLang="en-US" sz="1050" dirty="0"/>
              <a:t>하나님이 계속 구원하시는 시대</a:t>
            </a:r>
            <a:endParaRPr lang="en-US" altLang="ko-KR" sz="1050" dirty="0"/>
          </a:p>
          <a:p>
            <a:pPr>
              <a:lnSpc>
                <a:spcPct val="130000"/>
              </a:lnSpc>
            </a:pPr>
            <a:r>
              <a:rPr lang="en-US" altLang="ko-KR" sz="1050" dirty="0"/>
              <a:t>* </a:t>
            </a:r>
            <a:r>
              <a:rPr lang="ko-KR" altLang="en-US" sz="1050" dirty="0" err="1"/>
              <a:t>드보라</a:t>
            </a:r>
            <a:r>
              <a:rPr lang="en-US" altLang="ko-KR" sz="1050" dirty="0"/>
              <a:t>, </a:t>
            </a:r>
            <a:r>
              <a:rPr lang="ko-KR" altLang="en-US" sz="1050" dirty="0" err="1"/>
              <a:t>기드온</a:t>
            </a:r>
            <a:r>
              <a:rPr lang="en-US" altLang="ko-KR" sz="1050" dirty="0"/>
              <a:t>, </a:t>
            </a:r>
            <a:r>
              <a:rPr lang="ko-KR" altLang="en-US" sz="1050" dirty="0"/>
              <a:t>삼손</a:t>
            </a:r>
            <a:endParaRPr lang="en-US" altLang="ko-KR" sz="1050" dirty="0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A6A9EA64-1DC9-0BEC-8D86-347A8EC7EDB8}"/>
              </a:ext>
            </a:extLst>
          </p:cNvPr>
          <p:cNvSpPr/>
          <p:nvPr/>
        </p:nvSpPr>
        <p:spPr>
          <a:xfrm>
            <a:off x="5787234" y="3639407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사사시대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8" name="이등변 삼각형 27">
            <a:extLst>
              <a:ext uri="{FF2B5EF4-FFF2-40B4-BE49-F238E27FC236}">
                <a16:creationId xmlns:a16="http://schemas.microsoft.com/office/drawing/2014/main" id="{104DC975-0FA5-7135-C74C-C3C4AB2FA125}"/>
              </a:ext>
            </a:extLst>
          </p:cNvPr>
          <p:cNvSpPr/>
          <p:nvPr/>
        </p:nvSpPr>
        <p:spPr>
          <a:xfrm rot="5400000">
            <a:off x="7348369" y="4077241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794753F4-68EB-F44B-5E31-6E11859AF50B}"/>
              </a:ext>
            </a:extLst>
          </p:cNvPr>
          <p:cNvSpPr/>
          <p:nvPr/>
        </p:nvSpPr>
        <p:spPr>
          <a:xfrm>
            <a:off x="413634" y="5142196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168E32-1DE9-CED4-D421-D3FEBE838901}"/>
              </a:ext>
            </a:extLst>
          </p:cNvPr>
          <p:cNvSpPr txBox="1"/>
          <p:nvPr/>
        </p:nvSpPr>
        <p:spPr>
          <a:xfrm>
            <a:off x="433804" y="5622244"/>
            <a:ext cx="1514488" cy="67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 err="1"/>
              <a:t>사무엘상</a:t>
            </a:r>
            <a:r>
              <a:rPr lang="en-US" altLang="ko-KR" sz="1000" dirty="0"/>
              <a:t>~</a:t>
            </a:r>
            <a:r>
              <a:rPr lang="ko-KR" altLang="en-US" sz="1000" dirty="0"/>
              <a:t>열왕기상 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/>
              <a:t>사울</a:t>
            </a:r>
            <a:r>
              <a:rPr lang="en-US" altLang="ko-KR" sz="1000" dirty="0"/>
              <a:t>-&gt; </a:t>
            </a:r>
            <a:r>
              <a:rPr lang="ko-KR" altLang="en-US" sz="1000" dirty="0"/>
              <a:t>다윗</a:t>
            </a:r>
            <a:r>
              <a:rPr lang="en-US" altLang="ko-KR" sz="1000" dirty="0"/>
              <a:t>-&gt; </a:t>
            </a:r>
            <a:r>
              <a:rPr lang="ko-KR" altLang="en-US" sz="1000" dirty="0"/>
              <a:t>솔로몬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/>
              <a:t>예루살렘 성전건축</a:t>
            </a:r>
            <a:endParaRPr lang="en-US" altLang="ko-KR" sz="1000" dirty="0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B099BD97-0B6A-3C05-E9D1-3EA9FDD4BA10}"/>
              </a:ext>
            </a:extLst>
          </p:cNvPr>
          <p:cNvSpPr/>
          <p:nvPr/>
        </p:nvSpPr>
        <p:spPr>
          <a:xfrm>
            <a:off x="468718" y="5297871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통일왕국 시대</a:t>
            </a:r>
            <a:endParaRPr lang="en-US" altLang="ko-KR" sz="11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6" name="이등변 삼각형 35">
            <a:extLst>
              <a:ext uri="{FF2B5EF4-FFF2-40B4-BE49-F238E27FC236}">
                <a16:creationId xmlns:a16="http://schemas.microsoft.com/office/drawing/2014/main" id="{D847E513-66CC-EF29-9DEA-5265F8FBB195}"/>
              </a:ext>
            </a:extLst>
          </p:cNvPr>
          <p:cNvSpPr/>
          <p:nvPr/>
        </p:nvSpPr>
        <p:spPr>
          <a:xfrm rot="5400000">
            <a:off x="1630497" y="5626442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CBCC6BF3-CB70-6D78-1773-ADC57C7ACE50}"/>
              </a:ext>
            </a:extLst>
          </p:cNvPr>
          <p:cNvSpPr/>
          <p:nvPr/>
        </p:nvSpPr>
        <p:spPr>
          <a:xfrm>
            <a:off x="2098355" y="5210910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E6DE5D-B4C1-9816-1C59-FB5CF8742F8C}"/>
              </a:ext>
            </a:extLst>
          </p:cNvPr>
          <p:cNvSpPr txBox="1"/>
          <p:nvPr/>
        </p:nvSpPr>
        <p:spPr>
          <a:xfrm>
            <a:off x="2087542" y="5582397"/>
            <a:ext cx="1514488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 err="1"/>
              <a:t>북이스라엘</a:t>
            </a:r>
            <a:r>
              <a:rPr lang="ko-KR" altLang="en-US" sz="1000" dirty="0"/>
              <a:t> </a:t>
            </a:r>
            <a:r>
              <a:rPr lang="en-US" altLang="ko-KR" sz="1000" dirty="0"/>
              <a:t>10</a:t>
            </a:r>
            <a:r>
              <a:rPr lang="ko-KR" altLang="en-US" sz="1000" dirty="0"/>
              <a:t>지파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남유다</a:t>
            </a:r>
            <a:r>
              <a:rPr lang="ko-KR" altLang="en-US" sz="1000" dirty="0"/>
              <a:t> </a:t>
            </a:r>
            <a:r>
              <a:rPr lang="en-US" altLang="ko-KR" sz="1000" dirty="0"/>
              <a:t>2</a:t>
            </a:r>
            <a:r>
              <a:rPr lang="ko-KR" altLang="en-US" sz="1000" dirty="0"/>
              <a:t>지파로 분열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/>
              <a:t>북은 </a:t>
            </a:r>
            <a:r>
              <a:rPr lang="ko-KR" altLang="en-US" sz="1000" dirty="0" err="1"/>
              <a:t>앗시리아에</a:t>
            </a:r>
            <a:r>
              <a:rPr lang="ko-KR" altLang="en-US" sz="1000" dirty="0"/>
              <a:t> 멸망</a:t>
            </a:r>
            <a:r>
              <a:rPr lang="en-US" altLang="ko-KR" sz="1000" dirty="0"/>
              <a:t>, </a:t>
            </a:r>
            <a:r>
              <a:rPr lang="ko-KR" altLang="en-US" sz="1000" dirty="0"/>
              <a:t>남은 </a:t>
            </a:r>
            <a:r>
              <a:rPr lang="ko-KR" altLang="en-US" sz="1000" dirty="0" err="1"/>
              <a:t>바벨론에</a:t>
            </a:r>
            <a:r>
              <a:rPr lang="ko-KR" altLang="en-US" sz="1000" dirty="0"/>
              <a:t> 멸망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* </a:t>
            </a:r>
            <a:r>
              <a:rPr lang="ko-KR" altLang="en-US" sz="1000" dirty="0"/>
              <a:t>예레미야</a:t>
            </a:r>
            <a:r>
              <a:rPr lang="en-US" altLang="ko-KR" sz="1000" dirty="0"/>
              <a:t>, </a:t>
            </a:r>
            <a:r>
              <a:rPr lang="ko-KR" altLang="en-US" sz="1000" dirty="0"/>
              <a:t>이사야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호세아</a:t>
            </a:r>
            <a:r>
              <a:rPr lang="ko-KR" altLang="en-US" sz="1000" dirty="0"/>
              <a:t> 선지자</a:t>
            </a:r>
            <a:endParaRPr lang="en-US" altLang="ko-KR" sz="1000" dirty="0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08354F1C-8C05-92F4-09EB-40C4E1E054A2}"/>
              </a:ext>
            </a:extLst>
          </p:cNvPr>
          <p:cNvSpPr/>
          <p:nvPr/>
        </p:nvSpPr>
        <p:spPr>
          <a:xfrm>
            <a:off x="2153439" y="5366585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분영왕국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08DEF39A-2575-CCB5-108B-329A7D8ACBB0}"/>
              </a:ext>
            </a:extLst>
          </p:cNvPr>
          <p:cNvSpPr/>
          <p:nvPr/>
        </p:nvSpPr>
        <p:spPr>
          <a:xfrm rot="5400000">
            <a:off x="3315218" y="5695156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F2F810AE-68BA-99E4-18B9-B446ADDD2A23}"/>
              </a:ext>
            </a:extLst>
          </p:cNvPr>
          <p:cNvSpPr/>
          <p:nvPr/>
        </p:nvSpPr>
        <p:spPr>
          <a:xfrm>
            <a:off x="3821904" y="5249977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10F85A-9334-4262-6C42-A89241C15C9D}"/>
              </a:ext>
            </a:extLst>
          </p:cNvPr>
          <p:cNvSpPr txBox="1"/>
          <p:nvPr/>
        </p:nvSpPr>
        <p:spPr>
          <a:xfrm>
            <a:off x="3853444" y="5635889"/>
            <a:ext cx="1514488" cy="10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바벨론 포로</a:t>
            </a:r>
            <a:r>
              <a:rPr lang="en-US" altLang="ko-KR" sz="1000" dirty="0"/>
              <a:t>, </a:t>
            </a:r>
            <a:r>
              <a:rPr lang="ko-KR" altLang="en-US" sz="1000" dirty="0"/>
              <a:t>다니엘</a:t>
            </a:r>
            <a:r>
              <a:rPr lang="en-US" altLang="ko-KR" sz="1000" dirty="0"/>
              <a:t>/</a:t>
            </a:r>
            <a:r>
              <a:rPr lang="ko-KR" altLang="en-US" sz="1000" dirty="0"/>
              <a:t>에스겔 시대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70</a:t>
            </a:r>
            <a:r>
              <a:rPr lang="ko-KR" altLang="en-US" sz="1000" dirty="0"/>
              <a:t>년 포로생활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정체성흔들림속에서도</a:t>
            </a:r>
            <a:r>
              <a:rPr lang="ko-KR" altLang="en-US" sz="1000" dirty="0"/>
              <a:t> 말씀과 율법보존</a:t>
            </a:r>
            <a:endParaRPr lang="en-US" altLang="ko-KR" sz="1000" dirty="0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792FD789-8833-724F-67EC-DA75A8FCDB7A}"/>
              </a:ext>
            </a:extLst>
          </p:cNvPr>
          <p:cNvSpPr/>
          <p:nvPr/>
        </p:nvSpPr>
        <p:spPr>
          <a:xfrm>
            <a:off x="3876988" y="5405652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포로시대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4" name="이등변 삼각형 43">
            <a:extLst>
              <a:ext uri="{FF2B5EF4-FFF2-40B4-BE49-F238E27FC236}">
                <a16:creationId xmlns:a16="http://schemas.microsoft.com/office/drawing/2014/main" id="{CD32839A-5EDB-4009-4E74-7537E106095D}"/>
              </a:ext>
            </a:extLst>
          </p:cNvPr>
          <p:cNvSpPr/>
          <p:nvPr/>
        </p:nvSpPr>
        <p:spPr>
          <a:xfrm rot="5400000">
            <a:off x="5038767" y="5734223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3719E1AF-0ED4-257C-D595-479D22AB22EB}"/>
              </a:ext>
            </a:extLst>
          </p:cNvPr>
          <p:cNvSpPr/>
          <p:nvPr/>
        </p:nvSpPr>
        <p:spPr>
          <a:xfrm>
            <a:off x="5576992" y="5210909"/>
            <a:ext cx="2241465" cy="1512147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1D9AE7-6C8F-AB3F-4267-A204D0F47747}"/>
              </a:ext>
            </a:extLst>
          </p:cNvPr>
          <p:cNvSpPr txBox="1"/>
          <p:nvPr/>
        </p:nvSpPr>
        <p:spPr>
          <a:xfrm>
            <a:off x="5592036" y="5583984"/>
            <a:ext cx="2341999" cy="10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 err="1"/>
              <a:t>에스라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느헤미야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에스더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고레스</a:t>
            </a:r>
            <a:r>
              <a:rPr lang="ko-KR" altLang="en-US" sz="1000" dirty="0"/>
              <a:t> 칙령 </a:t>
            </a:r>
            <a:r>
              <a:rPr lang="en-US" altLang="ko-KR" sz="1000" dirty="0"/>
              <a:t>(</a:t>
            </a:r>
            <a:r>
              <a:rPr lang="ko-KR" altLang="en-US" sz="1000" dirty="0"/>
              <a:t>포로귀환 허용</a:t>
            </a:r>
            <a:r>
              <a:rPr lang="en-US" altLang="ko-KR" sz="1000" dirty="0"/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000" dirty="0"/>
              <a:t>*3</a:t>
            </a:r>
            <a:r>
              <a:rPr lang="ko-KR" altLang="en-US" sz="1000" dirty="0"/>
              <a:t>차 귀환</a:t>
            </a:r>
            <a:r>
              <a:rPr lang="en-US" altLang="ko-KR" sz="1000" dirty="0"/>
              <a:t>(1</a:t>
            </a:r>
            <a:r>
              <a:rPr lang="ko-KR" altLang="en-US" sz="1000" dirty="0"/>
              <a:t>차 </a:t>
            </a:r>
            <a:r>
              <a:rPr lang="ko-KR" altLang="en-US" sz="1000" dirty="0" err="1"/>
              <a:t>스룹바벨</a:t>
            </a:r>
            <a:r>
              <a:rPr lang="en-US" altLang="ko-KR" sz="1000" dirty="0"/>
              <a:t>-</a:t>
            </a:r>
            <a:r>
              <a:rPr lang="ko-KR" altLang="en-US" sz="1000" dirty="0"/>
              <a:t>성전건축</a:t>
            </a:r>
            <a:r>
              <a:rPr lang="en-US" altLang="ko-KR" sz="1000" dirty="0"/>
              <a:t>, 2</a:t>
            </a:r>
            <a:r>
              <a:rPr lang="ko-KR" altLang="en-US" sz="1000" dirty="0"/>
              <a:t>차 </a:t>
            </a:r>
            <a:r>
              <a:rPr lang="ko-KR" altLang="en-US" sz="1000" dirty="0" err="1"/>
              <a:t>에스라</a:t>
            </a:r>
            <a:r>
              <a:rPr lang="ko-KR" altLang="en-US" sz="1000" dirty="0"/>
              <a:t> </a:t>
            </a:r>
            <a:r>
              <a:rPr lang="en-US" altLang="ko-KR" sz="1000" dirty="0"/>
              <a:t>–</a:t>
            </a:r>
            <a:r>
              <a:rPr lang="ko-KR" altLang="en-US" sz="1000" dirty="0"/>
              <a:t>율법회복</a:t>
            </a:r>
            <a:r>
              <a:rPr lang="en-US" altLang="ko-KR" sz="1000" dirty="0"/>
              <a:t>, 3</a:t>
            </a:r>
            <a:r>
              <a:rPr lang="ko-KR" altLang="en-US" sz="1000" dirty="0"/>
              <a:t>차 </a:t>
            </a:r>
            <a:r>
              <a:rPr lang="ko-KR" altLang="en-US" sz="1000" dirty="0" err="1"/>
              <a:t>느헤미야</a:t>
            </a:r>
            <a:r>
              <a:rPr lang="en-US" altLang="ko-KR" sz="1000" dirty="0"/>
              <a:t>- </a:t>
            </a:r>
            <a:r>
              <a:rPr lang="ko-KR" altLang="en-US" sz="1000" dirty="0"/>
              <a:t>성벽재건</a:t>
            </a:r>
            <a:r>
              <a:rPr lang="en-US" altLang="ko-KR" sz="1000" dirty="0"/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000" dirty="0"/>
              <a:t>* </a:t>
            </a:r>
            <a:r>
              <a:rPr lang="ko-KR" altLang="en-US" sz="1000" dirty="0"/>
              <a:t>공동체 영적</a:t>
            </a:r>
            <a:r>
              <a:rPr lang="en-US" altLang="ko-KR" sz="1000" dirty="0"/>
              <a:t>/</a:t>
            </a:r>
            <a:r>
              <a:rPr lang="ko-KR" altLang="en-US" sz="1000" dirty="0"/>
              <a:t>사회적 회복</a:t>
            </a:r>
            <a:endParaRPr lang="en-US" altLang="ko-KR" sz="1000" dirty="0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693C661B-22A0-FD8D-2AA9-E49037C05A78}"/>
              </a:ext>
            </a:extLst>
          </p:cNvPr>
          <p:cNvSpPr/>
          <p:nvPr/>
        </p:nvSpPr>
        <p:spPr>
          <a:xfrm>
            <a:off x="5632077" y="5366585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귀환시대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64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4" grpId="0" animBg="1"/>
      <p:bldP spid="28" grpId="0" animBg="1"/>
      <p:bldP spid="36" grpId="0" animBg="1"/>
      <p:bldP spid="40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2A632-F529-7EB3-AB3D-3D9986794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65FC9682-CBDE-92D1-A5A9-18770A50BFB6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BADD512-F81E-3015-ABE2-0A21D603CCF3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D8D40C0-B2B4-4B9D-7AD0-D675E3D0D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B27D5D4-99E3-FEDB-6767-9A796EC1C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72E183-E60E-0D14-67B5-E54FDB69572C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구약시대 </a:t>
            </a:r>
            <a:r>
              <a:rPr lang="ko-KR" altLang="en-US" sz="30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흐름표</a:t>
            </a:r>
            <a:endParaRPr lang="ko-KR" altLang="en-US" sz="30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rgbClr val="10504E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2B0CE02A-A48D-62FD-8CB4-8C62A184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68D8E3-F325-1D5B-16A8-55571D9BE02E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5A7F941-43B1-04D1-F2D8-FF9673323EB3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79D5D3C4-A65D-537C-0868-1B0EF51D7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81673"/>
              </p:ext>
            </p:extLst>
          </p:nvPr>
        </p:nvGraphicFramePr>
        <p:xfrm>
          <a:off x="1069984" y="2286017"/>
          <a:ext cx="7353580" cy="36658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38395">
                  <a:extLst>
                    <a:ext uri="{9D8B030D-6E8A-4147-A177-3AD203B41FA5}">
                      <a16:colId xmlns:a16="http://schemas.microsoft.com/office/drawing/2014/main" val="2960693851"/>
                    </a:ext>
                  </a:extLst>
                </a:gridCol>
                <a:gridCol w="1838395">
                  <a:extLst>
                    <a:ext uri="{9D8B030D-6E8A-4147-A177-3AD203B41FA5}">
                      <a16:colId xmlns:a16="http://schemas.microsoft.com/office/drawing/2014/main" val="1727806056"/>
                    </a:ext>
                  </a:extLst>
                </a:gridCol>
                <a:gridCol w="1838395">
                  <a:extLst>
                    <a:ext uri="{9D8B030D-6E8A-4147-A177-3AD203B41FA5}">
                      <a16:colId xmlns:a16="http://schemas.microsoft.com/office/drawing/2014/main" val="1100154478"/>
                    </a:ext>
                  </a:extLst>
                </a:gridCol>
                <a:gridCol w="1838395">
                  <a:extLst>
                    <a:ext uri="{9D8B030D-6E8A-4147-A177-3AD203B41FA5}">
                      <a16:colId xmlns:a16="http://schemas.microsoft.com/office/drawing/2014/main" val="1720978919"/>
                    </a:ext>
                  </a:extLst>
                </a:gridCol>
              </a:tblGrid>
              <a:tr h="3701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핵심사건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주요인물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체크사항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74810"/>
                  </a:ext>
                </a:extLst>
              </a:tr>
              <a:tr h="37018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창조시대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창조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타락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홍수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바벨탑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아담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노아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337796"/>
                  </a:ext>
                </a:extLst>
              </a:tr>
              <a:tr h="45639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출애굽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족장시대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출애굽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광야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아브라함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모세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이삭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야곱 </a:t>
                      </a:r>
                      <a:r>
                        <a:rPr lang="en-US" altLang="ko-KR" sz="1200" dirty="0"/>
                        <a:t>(</a:t>
                      </a:r>
                      <a:r>
                        <a:rPr lang="ko-KR" altLang="en-US" sz="1200" dirty="0"/>
                        <a:t>이스라엘</a:t>
                      </a:r>
                      <a:r>
                        <a:rPr lang="en-US" altLang="ko-KR" sz="1200" dirty="0"/>
                        <a:t>)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205123"/>
                  </a:ext>
                </a:extLst>
              </a:tr>
              <a:tr h="37018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가나안 정복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여리고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남북 전쟁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여호수아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12</a:t>
                      </a:r>
                      <a:r>
                        <a:rPr lang="ko-KR" altLang="en-US" sz="1200" dirty="0"/>
                        <a:t>지파 지도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46911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사사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ko-KR" altLang="en-US" sz="1200" dirty="0"/>
                        <a:t>죄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징계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부르짖음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구원</a:t>
                      </a:r>
                      <a:r>
                        <a:rPr lang="en-US" altLang="ko-KR" sz="1200" dirty="0"/>
                        <a:t>(</a:t>
                      </a:r>
                      <a:r>
                        <a:rPr lang="ko-KR" altLang="en-US" sz="1200" dirty="0"/>
                        <a:t>사사</a:t>
                      </a:r>
                      <a:r>
                        <a:rPr lang="en-US" altLang="ko-KR" sz="1200" dirty="0"/>
                        <a:t>) </a:t>
                      </a:r>
                      <a:r>
                        <a:rPr lang="ko-KR" altLang="en-US" sz="1200" dirty="0"/>
                        <a:t>반복 사이클</a:t>
                      </a:r>
                      <a:endParaRPr lang="en-US" altLang="ko-K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err="1"/>
                        <a:t>기드온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삼손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14</a:t>
                      </a:r>
                      <a:r>
                        <a:rPr lang="ko-KR" altLang="en-US" sz="1200" dirty="0"/>
                        <a:t>명 사사 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592441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통일왕국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왕정시작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사울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다윗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솔로몬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207324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분열왕국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북</a:t>
                      </a:r>
                      <a:r>
                        <a:rPr lang="en-US" altLang="ko-KR" sz="1200" dirty="0"/>
                        <a:t>/</a:t>
                      </a:r>
                      <a:r>
                        <a:rPr lang="ko-KR" altLang="en-US" sz="1200" dirty="0"/>
                        <a:t>남 분리</a:t>
                      </a:r>
                      <a:r>
                        <a:rPr lang="en-US" altLang="ko-KR" sz="1200" dirty="0"/>
                        <a:t> </a:t>
                      </a:r>
                      <a:r>
                        <a:rPr lang="ko-KR" altLang="en-US" sz="1200" dirty="0"/>
                        <a:t>및 멸망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err="1"/>
                        <a:t>열왕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선지자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북과 남쪽 왕들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819321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포로시대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바벨론 포로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다니엘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에스겔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5675"/>
                  </a:ext>
                </a:extLst>
              </a:tr>
              <a:tr h="45639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귀환시대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성전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성벽 재건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err="1"/>
                        <a:t>스룹바벨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 err="1"/>
                        <a:t>에스라</a:t>
                      </a:r>
                      <a:r>
                        <a:rPr lang="en-US" altLang="ko-KR" sz="1200" dirty="0"/>
                        <a:t>,</a:t>
                      </a:r>
                      <a:r>
                        <a:rPr lang="ko-KR" altLang="en-US" sz="1200" dirty="0" err="1"/>
                        <a:t>느헤미야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795650"/>
                  </a:ext>
                </a:extLst>
              </a:tr>
              <a:tr h="273838">
                <a:tc grid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408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54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EFAB-BCA9-3B0F-F2A7-EE536380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스크린샷, 직사각형, 사각형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D70EE0-D0F9-419F-4613-857220380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72" y="1427989"/>
            <a:ext cx="6677025" cy="436245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5D24357E-F570-CD1B-2287-0FE3C92A7D90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18943426-8F92-23CC-DF57-6069A3FE74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EB1ED1B7-8DF4-E5D9-FDFC-7E4EBCF37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6DF506-E168-4A37-8C10-40EA0E82F707}"/>
              </a:ext>
            </a:extLst>
          </p:cNvPr>
          <p:cNvSpPr txBox="1"/>
          <p:nvPr/>
        </p:nvSpPr>
        <p:spPr>
          <a:xfrm>
            <a:off x="350861" y="759888"/>
            <a:ext cx="8774666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성경을 재미있게 읽기 위해서는 지도와 족보가 필수</a:t>
            </a:r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!</a:t>
            </a:r>
            <a:endParaRPr lang="ko-KR" altLang="en-US" sz="30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rgbClr val="10504E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9169790B-E569-168C-FB91-4BA15219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7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3B310-3833-C86E-CD09-D7D19E946EFE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The Generations of Adam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407E65E-4823-446A-505B-BC01180DEC1F}"/>
              </a:ext>
            </a:extLst>
          </p:cNvPr>
          <p:cNvGrpSpPr/>
          <p:nvPr/>
        </p:nvGrpSpPr>
        <p:grpSpPr>
          <a:xfrm>
            <a:off x="241615" y="1427989"/>
            <a:ext cx="5638170" cy="660743"/>
            <a:chOff x="638105" y="1728789"/>
            <a:chExt cx="5638170" cy="660743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DFCDC9B-E250-0D0D-CB3B-DF0D8F8A6BF8}"/>
                </a:ext>
              </a:extLst>
            </p:cNvPr>
            <p:cNvSpPr/>
            <p:nvPr/>
          </p:nvSpPr>
          <p:spPr>
            <a:xfrm>
              <a:off x="836514" y="1728789"/>
              <a:ext cx="5241353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D04821-EA85-F4E9-E9D6-3E90144ABD9F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098B72-337C-99DE-D4E4-F12B9852F9ED}"/>
                </a:ext>
              </a:extLst>
            </p:cNvPr>
            <p:cNvSpPr txBox="1"/>
            <p:nvPr/>
          </p:nvSpPr>
          <p:spPr>
            <a:xfrm>
              <a:off x="1478482" y="1874494"/>
              <a:ext cx="3990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아담이브에서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 야곱이 탄생하기까지</a:t>
              </a:r>
              <a:r>
                <a:rPr lang="en-US" altLang="ko-KR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!</a:t>
              </a:r>
              <a:endPara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4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5E1E26-ADEC-892C-BE92-F97F6ADD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6303-A855-419D-8DEE-7332AEB55679}" type="datetime1">
              <a:rPr lang="en-US" altLang="ko-KR" smtClean="0"/>
              <a:t>3/15/2026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6716C3-965C-7877-1EA3-7146D731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E9DAF2-DEB6-5BB2-9225-BE67EE4B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그림 7" descr="텍스트, 스크린샷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0B735D-83EA-D623-921D-7756B9CF4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6000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8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462C9-BBA0-7822-C706-36DDAB7B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BDBFF9AC-146A-58EC-8D66-C97E7396495C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E87CF14-589B-7A62-54B6-CD8535BCBC7B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6136CC33-5F80-F898-9B6A-74E0D3E32E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0B4FB75E-1AA6-FEC6-4F0E-585839D132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B31B30-E033-FAAE-EA67-ADB37B319E9A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01.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창조시대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D013EACE-7DA1-A5A6-20D2-6A1733D8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9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A685EB-EF6D-8A92-4AB5-A5D50C38B3FB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01E154B-5463-D477-375E-BD8A178BA5A7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하나님과 인간의 관계 단절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회복 스토리의 시작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인류 역사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언어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문명의 기원 설명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당대 의인 노아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말씀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창세기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1:27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하나님이 창조하시고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~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보시기에 좋았더라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! 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FF7D071-E40F-4B8B-10D0-32EDD7C94FF4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C45FB52-DB97-A4CF-F4B7-BBCFE10F61EE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0E117F-B546-619E-CE4A-803403C42F09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D20727-532C-4363-D529-21E21994DCC0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세상을 만드시고 인간을 창조하셨을까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F8B4640-D23B-195C-CE2B-D47E0E1F2BF0}"/>
              </a:ext>
            </a:extLst>
          </p:cNvPr>
          <p:cNvSpPr txBox="1"/>
          <p:nvPr/>
        </p:nvSpPr>
        <p:spPr>
          <a:xfrm>
            <a:off x="5353339" y="5830281"/>
            <a:ext cx="3960091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2060"/>
                </a:solidFill>
                <a:latin typeface="+mn-ea"/>
              </a:rPr>
              <a:t>인간을 하나님 형상으로 만드시고 함께 교제하고 사랑받는 존재로 창조하셨다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57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hoVogueVTI">
  <a:themeElements>
    <a:clrScheme name="BohoVogueVTI">
      <a:dk1>
        <a:sysClr val="windowText" lastClr="000000"/>
      </a:dk1>
      <a:lt1>
        <a:sysClr val="window" lastClr="FFFFFF"/>
      </a:lt1>
      <a:dk2>
        <a:srgbClr val="35403A"/>
      </a:dk2>
      <a:lt2>
        <a:srgbClr val="F1EFEB"/>
      </a:lt2>
      <a:accent1>
        <a:srgbClr val="9E8B50"/>
      </a:accent1>
      <a:accent2>
        <a:srgbClr val="D5966B"/>
      </a:accent2>
      <a:accent3>
        <a:srgbClr val="9BA6BB"/>
      </a:accent3>
      <a:accent4>
        <a:srgbClr val="869880"/>
      </a:accent4>
      <a:accent5>
        <a:srgbClr val="588267"/>
      </a:accent5>
      <a:accent6>
        <a:srgbClr val="B89C46"/>
      </a:accent6>
      <a:hlink>
        <a:srgbClr val="C77138"/>
      </a:hlink>
      <a:folHlink>
        <a:srgbClr val="589374"/>
      </a:folHlink>
    </a:clrScheme>
    <a:fontScheme name="프리텐다드_사외이사">
      <a:majorFont>
        <a:latin typeface="Pretendard ExtraBold"/>
        <a:ea typeface="Pretendard ExtraBold"/>
        <a:cs typeface=""/>
      </a:majorFont>
      <a:minorFont>
        <a:latin typeface="Pretendard"/>
        <a:ea typeface="Pretendard"/>
        <a:cs typeface=""/>
      </a:minorFont>
    </a:fontScheme>
    <a:fmtScheme name="BohoVogu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587E0025-A466-4551-A341-1A9F570FDF06}" vid="{F615CBBD-D1BB-4663-887F-92A47C7C6AB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DA88524A71DC6C45BABA6BCA147D917A" ma:contentTypeVersion="14" ma:contentTypeDescription="새 문서를 만듭니다." ma:contentTypeScope="" ma:versionID="93bd231b19284ea219f64a9963911bc1">
  <xsd:schema xmlns:xsd="http://www.w3.org/2001/XMLSchema" xmlns:xs="http://www.w3.org/2001/XMLSchema" xmlns:p="http://schemas.microsoft.com/office/2006/metadata/properties" xmlns:ns2="8c81d48c-9bf4-4d44-85f4-eee8c70ccb33" xmlns:ns3="e3bb750e-f95e-4158-9ed7-cc09ff0df8a6" targetNamespace="http://schemas.microsoft.com/office/2006/metadata/properties" ma:root="true" ma:fieldsID="45153765f870f26cd532cf89196fb271" ns2:_="" ns3:_="">
    <xsd:import namespace="8c81d48c-9bf4-4d44-85f4-eee8c70ccb33"/>
    <xsd:import namespace="e3bb750e-f95e-4158-9ed7-cc09ff0df8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1d48c-9bf4-4d44-85f4-eee8c70ccb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이미지 태그" ma:readOnly="false" ma:fieldId="{5cf76f15-5ced-4ddc-b409-7134ff3c332f}" ma:taxonomyMulti="true" ma:sspId="b1e1c8d6-ae04-47a9-bdb6-52125d9b82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b750e-f95e-4158-9ed7-cc09ff0df8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9abe935-0cd5-446a-8910-aabccfd78634}" ma:internalName="TaxCatchAll" ma:showField="CatchAllData" ma:web="e3bb750e-f95e-4158-9ed7-cc09ff0df8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81d48c-9bf4-4d44-85f4-eee8c70ccb33">
      <Terms xmlns="http://schemas.microsoft.com/office/infopath/2007/PartnerControls"/>
    </lcf76f155ced4ddcb4097134ff3c332f>
    <TaxCatchAll xmlns="e3bb750e-f95e-4158-9ed7-cc09ff0df8a6" xsi:nil="true"/>
  </documentManagement>
</p:properties>
</file>

<file path=customXml/itemProps1.xml><?xml version="1.0" encoding="utf-8"?>
<ds:datastoreItem xmlns:ds="http://schemas.openxmlformats.org/officeDocument/2006/customXml" ds:itemID="{8FF6B9EA-842C-4518-893C-94B441997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81d48c-9bf4-4d44-85f4-eee8c70ccb33"/>
    <ds:schemaRef ds:uri="e3bb750e-f95e-4158-9ed7-cc09ff0df8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80832F-1DEC-4180-9C42-BD6ED2AB60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DA806B-8DAE-462A-B95D-08C2AF979E32}">
  <ds:schemaRefs>
    <ds:schemaRef ds:uri="8c81d48c-9bf4-4d44-85f4-eee8c70ccb33"/>
    <ds:schemaRef ds:uri="e3bb750e-f95e-4158-9ed7-cc09ff0df8a6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1055</TotalTime>
  <Words>2086</Words>
  <Application>Microsoft Office PowerPoint</Application>
  <PresentationFormat>A4 용지(210x297mm)</PresentationFormat>
  <Paragraphs>434</Paragraphs>
  <Slides>49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7" baseType="lpstr">
      <vt:lpstr>Pretendard ExtraBold</vt:lpstr>
      <vt:lpstr>Wingdings</vt:lpstr>
      <vt:lpstr>Pretendard</vt:lpstr>
      <vt:lpstr>Pretendard SemiBold</vt:lpstr>
      <vt:lpstr>맑은 고딕</vt:lpstr>
      <vt:lpstr>Arial</vt:lpstr>
      <vt:lpstr>Google Sans</vt:lpstr>
      <vt:lpstr>BohoVogueVTI</vt:lpstr>
      <vt:lpstr>제니퍼와 함께하는 성경통독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  pray without ceasing, give thanks in all circumstances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이은숙</dc:creator>
  <cp:lastModifiedBy>이은숙 / Jennifer</cp:lastModifiedBy>
  <cp:revision>106</cp:revision>
  <cp:lastPrinted>2022-09-26T05:03:02Z</cp:lastPrinted>
  <dcterms:created xsi:type="dcterms:W3CDTF">2022-09-22T06:36:17Z</dcterms:created>
  <dcterms:modified xsi:type="dcterms:W3CDTF">2026-03-15T05:12:18Z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0x010100DA88524A71DC6C45BABA6BCA147D917A</vt:lpwstr>
  </property>
  <property fmtid="{D5CDD505-2E9C-101B-9397-08002B2CF9AE}" pid="3" name="MediaServiceImageTags">
    <vt:lpwstr/>
  </property>
</Properties>
</file>