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8" r:id="rId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9pPr>
  </p:defaultTextStyle>
  <p:extLst>
    <p:ext uri="{EFAFB233-063F-42B5-8137-9DF3F51BA10A}">
      <p15:sldGuideLst xmlns:p15="http://schemas.microsoft.com/office/powerpoint/2012/main">
        <p15:guide id="3" orient="horz" pos="1207" userDrawn="1">
          <p15:clr>
            <a:srgbClr val="5ACBF0"/>
          </p15:clr>
        </p15:guide>
        <p15:guide id="4" orient="horz" pos="1502" userDrawn="1">
          <p15:clr>
            <a:srgbClr val="5ACBF0"/>
          </p15:clr>
        </p15:guide>
        <p15:guide id="5" orient="horz" pos="2024" userDrawn="1">
          <p15:clr>
            <a:srgbClr val="5ACBF0"/>
          </p15:clr>
        </p15:guide>
        <p15:guide id="6" orient="horz" pos="2795" userDrawn="1">
          <p15:clr>
            <a:srgbClr val="5ACBF0"/>
          </p15:clr>
        </p15:guide>
        <p15:guide id="7" pos="2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8"/>
    <p:restoredTop sz="95202" autoAdjust="0"/>
  </p:normalViewPr>
  <p:slideViewPr>
    <p:cSldViewPr snapToGrid="0" snapToObjects="1">
      <p:cViewPr varScale="1">
        <p:scale>
          <a:sx n="104" d="100"/>
          <a:sy n="104" d="100"/>
        </p:scale>
        <p:origin x="138" y="246"/>
      </p:cViewPr>
      <p:guideLst>
        <p:guide orient="horz" pos="1207"/>
        <p:guide orient="horz" pos="1502"/>
        <p:guide orient="horz" pos="2024"/>
        <p:guide orient="horz" pos="2795"/>
        <p:guide pos="2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맑은 고딕"/>
      </a:defRPr>
    </a:lvl1pPr>
    <a:lvl2pPr indent="228600" latinLnBrk="0">
      <a:defRPr sz="1200">
        <a:latin typeface="+mj-lt"/>
        <a:ea typeface="+mj-ea"/>
        <a:cs typeface="+mj-cs"/>
        <a:sym typeface="맑은 고딕"/>
      </a:defRPr>
    </a:lvl2pPr>
    <a:lvl3pPr indent="457200" latinLnBrk="0">
      <a:defRPr sz="1200">
        <a:latin typeface="+mj-lt"/>
        <a:ea typeface="+mj-ea"/>
        <a:cs typeface="+mj-cs"/>
        <a:sym typeface="맑은 고딕"/>
      </a:defRPr>
    </a:lvl3pPr>
    <a:lvl4pPr indent="685800" latinLnBrk="0">
      <a:defRPr sz="1200">
        <a:latin typeface="+mj-lt"/>
        <a:ea typeface="+mj-ea"/>
        <a:cs typeface="+mj-cs"/>
        <a:sym typeface="맑은 고딕"/>
      </a:defRPr>
    </a:lvl4pPr>
    <a:lvl5pPr indent="914400" latinLnBrk="0">
      <a:defRPr sz="1200">
        <a:latin typeface="+mj-lt"/>
        <a:ea typeface="+mj-ea"/>
        <a:cs typeface="+mj-cs"/>
        <a:sym typeface="맑은 고딕"/>
      </a:defRPr>
    </a:lvl5pPr>
    <a:lvl6pPr indent="1143000" latinLnBrk="0">
      <a:defRPr sz="1200">
        <a:latin typeface="+mj-lt"/>
        <a:ea typeface="+mj-ea"/>
        <a:cs typeface="+mj-cs"/>
        <a:sym typeface="맑은 고딕"/>
      </a:defRPr>
    </a:lvl6pPr>
    <a:lvl7pPr indent="1371600" latinLnBrk="0">
      <a:defRPr sz="1200">
        <a:latin typeface="+mj-lt"/>
        <a:ea typeface="+mj-ea"/>
        <a:cs typeface="+mj-cs"/>
        <a:sym typeface="맑은 고딕"/>
      </a:defRPr>
    </a:lvl7pPr>
    <a:lvl8pPr indent="1600200" latinLnBrk="0">
      <a:defRPr sz="1200">
        <a:latin typeface="+mj-lt"/>
        <a:ea typeface="+mj-ea"/>
        <a:cs typeface="+mj-cs"/>
        <a:sym typeface="맑은 고딕"/>
      </a:defRPr>
    </a:lvl8pPr>
    <a:lvl9pPr indent="1828800" latinLnBrk="0">
      <a:defRPr sz="1200">
        <a:latin typeface="+mj-lt"/>
        <a:ea typeface="+mj-ea"/>
        <a:cs typeface="+mj-cs"/>
        <a:sym typeface="맑은 고딕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18252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39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제목 텍스트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48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5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73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83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E3EE36-CC6F-3A43-BAC0-5A4DF708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E516DE-F159-CE47-BF49-E3B6971D7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F8B7C7-C4AC-F449-AD6E-D081BF20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EF572-AB61-8A41-8CE6-0D464F5396E4}" type="datetimeFigureOut">
              <a:rPr kumimoji="1" lang="ko-KR" altLang="en-US" smtClean="0"/>
              <a:t>2025-08-16</a:t>
            </a:fld>
            <a:endParaRPr kumimoji="1"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D87408-B952-994D-9260-1843A386F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067CA2-DCD1-5948-A74F-CA6D43EF2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7118-E879-624B-B75F-33C3746B4AA9}" type="slidenum">
              <a:rPr kumimoji="1" lang="ko-KR" altLang="en-US" smtClean="0"/>
              <a:t>‹#›</a:t>
            </a:fld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982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제목 텍스트</a:t>
            </a:r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image" Target="../media/image3.em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그림 100">
            <a:extLst>
              <a:ext uri="{FF2B5EF4-FFF2-40B4-BE49-F238E27FC236}">
                <a16:creationId xmlns:a16="http://schemas.microsoft.com/office/drawing/2014/main" id="{09623088-C08B-D244-B8D2-80DD0224D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334" y="605347"/>
            <a:ext cx="406861" cy="406861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1D01021B-E97A-174C-ABD5-58F249C00A16}"/>
              </a:ext>
            </a:extLst>
          </p:cNvPr>
          <p:cNvSpPr txBox="1"/>
          <p:nvPr/>
        </p:nvSpPr>
        <p:spPr>
          <a:xfrm>
            <a:off x="3645252" y="699019"/>
            <a:ext cx="621539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A073D3-D04B-934E-B1B0-2BBFDB17B9F2}"/>
              </a:ext>
            </a:extLst>
          </p:cNvPr>
          <p:cNvSpPr txBox="1"/>
          <p:nvPr/>
        </p:nvSpPr>
        <p:spPr>
          <a:xfrm>
            <a:off x="2271283" y="699019"/>
            <a:ext cx="664419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30E3B4B5-1B61-BD45-869F-DA8B9E2BE737}"/>
              </a:ext>
            </a:extLst>
          </p:cNvPr>
          <p:cNvSpPr/>
          <p:nvPr/>
        </p:nvSpPr>
        <p:spPr>
          <a:xfrm>
            <a:off x="2303781" y="1847632"/>
            <a:ext cx="2728534" cy="4147199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6F277B95-C6E1-1042-8085-AA2A40496B1C}"/>
              </a:ext>
            </a:extLst>
          </p:cNvPr>
          <p:cNvCxnSpPr>
            <a:cxnSpLocks/>
          </p:cNvCxnSpPr>
          <p:nvPr/>
        </p:nvCxnSpPr>
        <p:spPr>
          <a:xfrm>
            <a:off x="3142688" y="1035424"/>
            <a:ext cx="0" cy="1058902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DA511B99-456D-1041-9699-32BAF78BAC53}"/>
              </a:ext>
            </a:extLst>
          </p:cNvPr>
          <p:cNvSpPr/>
          <p:nvPr/>
        </p:nvSpPr>
        <p:spPr>
          <a:xfrm>
            <a:off x="2521713" y="2130420"/>
            <a:ext cx="2294355" cy="2519835"/>
          </a:xfrm>
          <a:prstGeom prst="rect">
            <a:avLst/>
          </a:prstGeom>
          <a:noFill/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87C76B8-A11E-9849-965F-04CBFB69C1E8}"/>
              </a:ext>
            </a:extLst>
          </p:cNvPr>
          <p:cNvSpPr txBox="1"/>
          <p:nvPr/>
        </p:nvSpPr>
        <p:spPr>
          <a:xfrm>
            <a:off x="2816063" y="2321664"/>
            <a:ext cx="984632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BEB9CB46-AC83-804C-9D92-563D22DA28BD}"/>
              </a:ext>
            </a:extLst>
          </p:cNvPr>
          <p:cNvSpPr/>
          <p:nvPr/>
        </p:nvSpPr>
        <p:spPr>
          <a:xfrm>
            <a:off x="3221475" y="2893805"/>
            <a:ext cx="1457720" cy="613324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118" name="직선 화살표 연결선 117">
            <a:extLst>
              <a:ext uri="{FF2B5EF4-FFF2-40B4-BE49-F238E27FC236}">
                <a16:creationId xmlns:a16="http://schemas.microsoft.com/office/drawing/2014/main" id="{A582F7E6-8BC4-3443-9206-B732E5986B39}"/>
              </a:ext>
            </a:extLst>
          </p:cNvPr>
          <p:cNvCxnSpPr>
            <a:cxnSpLocks/>
          </p:cNvCxnSpPr>
          <p:nvPr/>
        </p:nvCxnSpPr>
        <p:spPr>
          <a:xfrm>
            <a:off x="3936067" y="2601900"/>
            <a:ext cx="0" cy="24547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BCED710E-BC0E-D648-A0B7-0CA87428F9C3}"/>
              </a:ext>
            </a:extLst>
          </p:cNvPr>
          <p:cNvSpPr txBox="1"/>
          <p:nvPr/>
        </p:nvSpPr>
        <p:spPr>
          <a:xfrm>
            <a:off x="2570529" y="3030725"/>
            <a:ext cx="626539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Servers</a:t>
            </a:r>
          </a:p>
        </p:txBody>
      </p:sp>
      <p:cxnSp>
        <p:nvCxnSpPr>
          <p:cNvPr id="123" name="직선 화살표 연결선 122">
            <a:extLst>
              <a:ext uri="{FF2B5EF4-FFF2-40B4-BE49-F238E27FC236}">
                <a16:creationId xmlns:a16="http://schemas.microsoft.com/office/drawing/2014/main" id="{017230A7-4DC8-414E-805B-3BA50D0BC996}"/>
              </a:ext>
            </a:extLst>
          </p:cNvPr>
          <p:cNvCxnSpPr>
            <a:cxnSpLocks/>
          </p:cNvCxnSpPr>
          <p:nvPr/>
        </p:nvCxnSpPr>
        <p:spPr>
          <a:xfrm>
            <a:off x="3936067" y="3574174"/>
            <a:ext cx="0" cy="24547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68CCF3AF-4B0E-6741-8EC6-D8B9F8230A50}"/>
              </a:ext>
            </a:extLst>
          </p:cNvPr>
          <p:cNvSpPr/>
          <p:nvPr/>
        </p:nvSpPr>
        <p:spPr>
          <a:xfrm>
            <a:off x="3221475" y="3866079"/>
            <a:ext cx="1457720" cy="613324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5C3080E-0B5C-D54C-BAB5-FDC3E4A6F220}"/>
              </a:ext>
            </a:extLst>
          </p:cNvPr>
          <p:cNvSpPr txBox="1"/>
          <p:nvPr/>
        </p:nvSpPr>
        <p:spPr>
          <a:xfrm>
            <a:off x="2564425" y="4002999"/>
            <a:ext cx="638746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Servers</a:t>
            </a:r>
          </a:p>
        </p:txBody>
      </p:sp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7F4B18D6-1834-774C-8B90-D1FFDA9FAC5D}"/>
              </a:ext>
            </a:extLst>
          </p:cNvPr>
          <p:cNvCxnSpPr>
            <a:cxnSpLocks/>
          </p:cNvCxnSpPr>
          <p:nvPr/>
        </p:nvCxnSpPr>
        <p:spPr>
          <a:xfrm>
            <a:off x="3936067" y="4546448"/>
            <a:ext cx="0" cy="24547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BBB84B9A-BFD5-0F4E-851E-9AA6150C4E54}"/>
              </a:ext>
            </a:extLst>
          </p:cNvPr>
          <p:cNvSpPr/>
          <p:nvPr/>
        </p:nvSpPr>
        <p:spPr>
          <a:xfrm>
            <a:off x="2509506" y="4824725"/>
            <a:ext cx="2306559" cy="802620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671C804-2703-714F-A602-0516C2EC4634}"/>
              </a:ext>
            </a:extLst>
          </p:cNvPr>
          <p:cNvSpPr txBox="1"/>
          <p:nvPr/>
        </p:nvSpPr>
        <p:spPr>
          <a:xfrm>
            <a:off x="4073422" y="5282091"/>
            <a:ext cx="414507" cy="19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9B45CC1-812E-3645-BE40-A5BF2B487920}"/>
              </a:ext>
            </a:extLst>
          </p:cNvPr>
          <p:cNvSpPr txBox="1"/>
          <p:nvPr/>
        </p:nvSpPr>
        <p:spPr>
          <a:xfrm>
            <a:off x="3299086" y="5282091"/>
            <a:ext cx="727398" cy="298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Block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71C364E-B5A2-3643-8DCE-059B5238E18C}"/>
              </a:ext>
            </a:extLst>
          </p:cNvPr>
          <p:cNvSpPr txBox="1"/>
          <p:nvPr/>
        </p:nvSpPr>
        <p:spPr>
          <a:xfrm>
            <a:off x="3274900" y="5684286"/>
            <a:ext cx="775770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7809DC7-07C0-3042-8CC0-3638D2404F38}"/>
              </a:ext>
            </a:extLst>
          </p:cNvPr>
          <p:cNvSpPr txBox="1"/>
          <p:nvPr/>
        </p:nvSpPr>
        <p:spPr>
          <a:xfrm>
            <a:off x="2626465" y="5282091"/>
            <a:ext cx="832233" cy="298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78C5B245-6FC1-BC4D-B44E-665922B58398}"/>
              </a:ext>
            </a:extLst>
          </p:cNvPr>
          <p:cNvCxnSpPr>
            <a:cxnSpLocks/>
          </p:cNvCxnSpPr>
          <p:nvPr/>
        </p:nvCxnSpPr>
        <p:spPr>
          <a:xfrm flipH="1">
            <a:off x="4797580" y="783778"/>
            <a:ext cx="447899" cy="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3FB9AE8F-6A50-2B4B-9BA8-38C23175F5F1}"/>
              </a:ext>
            </a:extLst>
          </p:cNvPr>
          <p:cNvCxnSpPr>
            <a:cxnSpLocks/>
          </p:cNvCxnSpPr>
          <p:nvPr/>
        </p:nvCxnSpPr>
        <p:spPr>
          <a:xfrm flipH="1">
            <a:off x="3936443" y="1710652"/>
            <a:ext cx="4202260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직선 화살표 연결선 150">
            <a:extLst>
              <a:ext uri="{FF2B5EF4-FFF2-40B4-BE49-F238E27FC236}">
                <a16:creationId xmlns:a16="http://schemas.microsoft.com/office/drawing/2014/main" id="{48A3D1BA-022A-274D-BCB2-D2F4BCB21DEF}"/>
              </a:ext>
            </a:extLst>
          </p:cNvPr>
          <p:cNvCxnSpPr>
            <a:cxnSpLocks/>
          </p:cNvCxnSpPr>
          <p:nvPr/>
        </p:nvCxnSpPr>
        <p:spPr>
          <a:xfrm flipV="1">
            <a:off x="5663476" y="1035424"/>
            <a:ext cx="0" cy="679542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296CED47-DB49-6B40-B92F-D532C8030FCC}"/>
              </a:ext>
            </a:extLst>
          </p:cNvPr>
          <p:cNvSpPr/>
          <p:nvPr/>
        </p:nvSpPr>
        <p:spPr>
          <a:xfrm>
            <a:off x="7153573" y="1969033"/>
            <a:ext cx="2728534" cy="2822886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C1A971C7-371A-DE4F-972D-7DCA697EA8AE}"/>
              </a:ext>
            </a:extLst>
          </p:cNvPr>
          <p:cNvSpPr/>
          <p:nvPr/>
        </p:nvSpPr>
        <p:spPr>
          <a:xfrm>
            <a:off x="7370663" y="2366102"/>
            <a:ext cx="2294355" cy="897960"/>
          </a:xfrm>
          <a:prstGeom prst="rect">
            <a:avLst/>
          </a:prstGeom>
          <a:noFill/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ED227B73-D6E1-A948-A19F-ACB8CA492F56}"/>
              </a:ext>
            </a:extLst>
          </p:cNvPr>
          <p:cNvSpPr/>
          <p:nvPr/>
        </p:nvSpPr>
        <p:spPr>
          <a:xfrm>
            <a:off x="7515682" y="2500265"/>
            <a:ext cx="2004781" cy="613324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FA3EE96D-B8EB-814E-A42C-01523D3B6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336" y="2607872"/>
            <a:ext cx="351936" cy="405492"/>
          </a:xfrm>
          <a:prstGeom prst="rect">
            <a:avLst/>
          </a:prstGeom>
        </p:spPr>
      </p:pic>
      <p:sp>
        <p:nvSpPr>
          <p:cNvPr id="194" name="TextBox 193">
            <a:extLst>
              <a:ext uri="{FF2B5EF4-FFF2-40B4-BE49-F238E27FC236}">
                <a16:creationId xmlns:a16="http://schemas.microsoft.com/office/drawing/2014/main" id="{4518168B-B745-4D47-A819-641CB8726140}"/>
              </a:ext>
            </a:extLst>
          </p:cNvPr>
          <p:cNvSpPr txBox="1"/>
          <p:nvPr/>
        </p:nvSpPr>
        <p:spPr>
          <a:xfrm>
            <a:off x="3529435" y="5991117"/>
            <a:ext cx="1502880" cy="2462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NAVER Cloud Platform</a:t>
            </a:r>
            <a:endParaRPr kumimoji="1" lang="ko-KR" altLang="en-US" sz="1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" name="그림 121">
            <a:extLst>
              <a:ext uri="{FF2B5EF4-FFF2-40B4-BE49-F238E27FC236}">
                <a16:creationId xmlns:a16="http://schemas.microsoft.com/office/drawing/2014/main" id="{95931664-8FC2-BD4E-A7EA-E23636526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245" y="615890"/>
            <a:ext cx="402887" cy="402887"/>
          </a:xfrm>
          <a:prstGeom prst="rect">
            <a:avLst/>
          </a:prstGeom>
        </p:spPr>
      </p:pic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FFF7E866-389E-4F4D-8FEE-B54267F7BE45}"/>
              </a:ext>
            </a:extLst>
          </p:cNvPr>
          <p:cNvSpPr/>
          <p:nvPr/>
        </p:nvSpPr>
        <p:spPr>
          <a:xfrm>
            <a:off x="2940983" y="1267517"/>
            <a:ext cx="402884" cy="396761"/>
          </a:xfrm>
          <a:prstGeom prst="rect">
            <a:avLst/>
          </a:prstGeom>
          <a:solidFill>
            <a:srgbClr val="EBF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556F7677-9896-234C-A4D3-CFE43DF8BC5E}"/>
              </a:ext>
            </a:extLst>
          </p:cNvPr>
          <p:cNvSpPr txBox="1"/>
          <p:nvPr/>
        </p:nvSpPr>
        <p:spPr>
          <a:xfrm>
            <a:off x="90802" y="62823"/>
            <a:ext cx="2878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000" b="1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테라폼</a:t>
            </a:r>
            <a:r>
              <a:rPr kumimoji="1"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 실습환경</a:t>
            </a: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A1F94FA9-2F85-5449-B186-7430B5C8ED27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1B26E784-944B-E047-9094-F239494D4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2F95FE7B-D656-AC4A-944C-76A263E24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D02CC83A-F527-244D-9DC6-02C640EF4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381BB4D5-9FE1-0C4F-8A8E-117E759B0967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0655E7BE-D774-93EF-5F50-59A03B41B2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425" y="1328397"/>
            <a:ext cx="288000" cy="288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B40F1A4-1BD2-9FF2-76AD-31DC4BBA50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14" y="3053006"/>
            <a:ext cx="288000" cy="288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04FD746-0689-5406-A072-7D603062F6B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04" y="3053006"/>
            <a:ext cx="288000" cy="28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E01CC9A-638A-269E-4967-20FDA374C0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14" y="4044235"/>
            <a:ext cx="288000" cy="288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A4C680D-2E17-7A9C-8640-9C6D008718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04" y="4044235"/>
            <a:ext cx="288000" cy="288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E657401-0CD8-082C-ACD0-CC485C5E30D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688" y="4956677"/>
            <a:ext cx="288000" cy="288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C8E0CD7-4759-A5A4-8795-799DEEE05DB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14" y="4954568"/>
            <a:ext cx="288000" cy="288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62A83EB-64A5-2DF1-CA03-9CEA3A8B69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75" y="4954568"/>
            <a:ext cx="288000" cy="28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9F21EA0-99F3-192F-B23C-9E6C09C694D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93" y="611978"/>
            <a:ext cx="406799" cy="40679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CC7F52A-7093-4A05-A2F4-5A118746B26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994" y="605409"/>
            <a:ext cx="406799" cy="406799"/>
          </a:xfrm>
          <a:prstGeom prst="rect">
            <a:avLst/>
          </a:prstGeom>
        </p:spPr>
      </p:pic>
      <p:pic>
        <p:nvPicPr>
          <p:cNvPr id="19" name="그림 18" descr="로고이(가) 표시된 사진&#10;&#10;자동 생성된 설명">
            <a:extLst>
              <a:ext uri="{FF2B5EF4-FFF2-40B4-BE49-F238E27FC236}">
                <a16:creationId xmlns:a16="http://schemas.microsoft.com/office/drawing/2014/main" id="{09A19124-9224-0A58-332C-B643C26E344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969" y="495814"/>
            <a:ext cx="603371" cy="452529"/>
          </a:xfrm>
          <a:prstGeom prst="rect">
            <a:avLst/>
          </a:prstGeom>
        </p:spPr>
      </p:pic>
      <p:pic>
        <p:nvPicPr>
          <p:cNvPr id="2" name="그림 1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2338F928-CF3E-808A-5F12-F348B203E3D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516" y="2271669"/>
            <a:ext cx="288000" cy="288000"/>
          </a:xfrm>
          <a:prstGeom prst="rect">
            <a:avLst/>
          </a:prstGeom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4D1EDF3C-1039-E73A-B0AB-72E28DBA3BFB}"/>
              </a:ext>
            </a:extLst>
          </p:cNvPr>
          <p:cNvCxnSpPr>
            <a:cxnSpLocks/>
          </p:cNvCxnSpPr>
          <p:nvPr/>
        </p:nvCxnSpPr>
        <p:spPr>
          <a:xfrm flipV="1">
            <a:off x="8138703" y="1702804"/>
            <a:ext cx="0" cy="679542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B7919BBA-33BB-D2B7-EA03-9EE516C5E5D6}"/>
              </a:ext>
            </a:extLst>
          </p:cNvPr>
          <p:cNvCxnSpPr>
            <a:cxnSpLocks/>
          </p:cNvCxnSpPr>
          <p:nvPr/>
        </p:nvCxnSpPr>
        <p:spPr>
          <a:xfrm>
            <a:off x="3936443" y="1714966"/>
            <a:ext cx="0" cy="41545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62DC186-CE56-B600-6315-C872E071A4DD}"/>
              </a:ext>
            </a:extLst>
          </p:cNvPr>
          <p:cNvSpPr txBox="1"/>
          <p:nvPr/>
        </p:nvSpPr>
        <p:spPr>
          <a:xfrm>
            <a:off x="8138703" y="1867505"/>
            <a:ext cx="287826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명령서버</a:t>
            </a:r>
            <a:endParaRPr kumimoji="1" lang="en-US" altLang="ko-KR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NanumSquareOTF Bold" panose="020B0600000101010101" pitchFamily="34" charset="-127"/>
              <a:cs typeface="Calibri" panose="020F0502020204030204" pitchFamily="34" charset="0"/>
            </a:endParaRPr>
          </a:p>
          <a:p>
            <a:r>
              <a:rPr kumimoji="1"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192.168.0.0/16</a:t>
            </a:r>
          </a:p>
          <a:p>
            <a:r>
              <a:rPr kumimoji="1"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192.168.0.0/24</a:t>
            </a:r>
            <a:endParaRPr kumimoji="1"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NanumSquareOTF Bold" panose="020B0600000101010101" pitchFamily="34" charset="-127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A70B6F-6D52-F252-D56D-8A4126E81783}"/>
              </a:ext>
            </a:extLst>
          </p:cNvPr>
          <p:cNvSpPr txBox="1"/>
          <p:nvPr/>
        </p:nvSpPr>
        <p:spPr>
          <a:xfrm>
            <a:off x="4377520" y="1975556"/>
            <a:ext cx="189919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구축 네트워크</a:t>
            </a:r>
            <a:endParaRPr kumimoji="1" lang="en-US" altLang="ko-KR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NanumSquareOTF Bold" panose="020B0600000101010101" pitchFamily="34" charset="-127"/>
              <a:cs typeface="Calibri" panose="020F0502020204030204" pitchFamily="34" charset="0"/>
            </a:endParaRPr>
          </a:p>
          <a:p>
            <a:r>
              <a:rPr kumimoji="1"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10.0.0.0/20</a:t>
            </a:r>
          </a:p>
          <a:p>
            <a:r>
              <a:rPr kumimoji="1"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10.0.0.0/23</a:t>
            </a:r>
          </a:p>
        </p:txBody>
      </p:sp>
    </p:spTree>
    <p:extLst>
      <p:ext uri="{BB962C8B-B14F-4D97-AF65-F5344CB8AC3E}">
        <p14:creationId xmlns:p14="http://schemas.microsoft.com/office/powerpoint/2010/main" val="3696966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</TotalTime>
  <Words>36</Words>
  <Application>Microsoft Office PowerPoint</Application>
  <PresentationFormat>와이드스크린</PresentationFormat>
  <Paragraphs>23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Nanum Square</vt:lpstr>
      <vt:lpstr>맑은 고딕</vt:lpstr>
      <vt:lpstr>Arial</vt:lpstr>
      <vt:lpstr>Calibri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Jacob Carter</cp:lastModifiedBy>
  <cp:revision>61</cp:revision>
  <dcterms:modified xsi:type="dcterms:W3CDTF">2025-08-16T03:32:32Z</dcterms:modified>
</cp:coreProperties>
</file>