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13"/>
  </p:notesMasterIdLst>
  <p:handoutMasterIdLst>
    <p:handoutMasterId r:id="rId14"/>
  </p:handoutMasterIdLst>
  <p:sldIdLst>
    <p:sldId id="2363" r:id="rId5"/>
    <p:sldId id="2364" r:id="rId6"/>
    <p:sldId id="2365" r:id="rId7"/>
    <p:sldId id="2366" r:id="rId8"/>
    <p:sldId id="2368" r:id="rId9"/>
    <p:sldId id="2367" r:id="rId10"/>
    <p:sldId id="2369" r:id="rId11"/>
    <p:sldId id="2370" r:id="rId1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71002B1E-9057-47EA-A6D1-3A650E1438E8}">
          <p14:sldIdLst>
            <p14:sldId id="2363"/>
            <p14:sldId id="2364"/>
            <p14:sldId id="2365"/>
            <p14:sldId id="2366"/>
            <p14:sldId id="2368"/>
            <p14:sldId id="2367"/>
            <p14:sldId id="2369"/>
            <p14:sldId id="2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68" userDrawn="1">
          <p15:clr>
            <a:srgbClr val="A4A3A4"/>
          </p15:clr>
        </p15:guide>
        <p15:guide id="2" pos="2948" userDrawn="1">
          <p15:clr>
            <a:srgbClr val="A4A3A4"/>
          </p15:clr>
        </p15:guide>
        <p15:guide id="3" pos="839" userDrawn="1">
          <p15:clr>
            <a:srgbClr val="A4A3A4"/>
          </p15:clr>
        </p15:guide>
        <p15:guide id="4" orient="horz" pos="6007" userDrawn="1">
          <p15:clr>
            <a:srgbClr val="A4A3A4"/>
          </p15:clr>
        </p15:guide>
        <p15:guide id="5" pos="1043" userDrawn="1">
          <p15:clr>
            <a:srgbClr val="A4A3A4"/>
          </p15:clr>
        </p15:guide>
        <p15:guide id="6" orient="horz" pos="3217" userDrawn="1">
          <p15:clr>
            <a:srgbClr val="A4A3A4"/>
          </p15:clr>
        </p15:guide>
        <p15:guide id="7" pos="5760" userDrawn="1">
          <p15:clr>
            <a:srgbClr val="A4A3A4"/>
          </p15:clr>
        </p15:guide>
        <p15:guide id="8" pos="4830" userDrawn="1">
          <p15:clr>
            <a:srgbClr val="A4A3A4"/>
          </p15:clr>
        </p15:guide>
        <p15:guide id="9" orient="horz" pos="12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FD4824-6DD5-9AE1-CEFC-269B9A09154B}" name="장 윤미" initials="윤장" userId="S::rejoice@cloudsquare.co.kr::65599d2a-9a12-46ad-ad0e-dd144b94a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D94A"/>
    <a:srgbClr val="C00000"/>
    <a:srgbClr val="C1E5F5"/>
    <a:srgbClr val="3A5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28" y="84"/>
      </p:cViewPr>
      <p:guideLst>
        <p:guide orient="horz" pos="768"/>
        <p:guide pos="2948"/>
        <p:guide pos="839"/>
        <p:guide orient="horz" pos="6007"/>
        <p:guide pos="1043"/>
        <p:guide orient="horz" pos="3217"/>
        <p:guide pos="5760"/>
        <p:guide pos="4830"/>
        <p:guide orient="horz" pos="129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261E71AE-FE97-09CE-21E3-3AE9A567E3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ACF96C-85AF-6592-F324-45888DCAC8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EACE0-7182-4031-8138-6F5B05AAA978}" type="datetimeFigureOut">
              <a:rPr lang="ko-KR" altLang="en-US" smtClean="0"/>
              <a:t>2026-06-01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C467DC1-3896-216D-B954-DCEB73A943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3E1521B-3475-3AA3-8954-EA41B2A69F6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E5195-7D2C-4A9B-89D3-C70A1806ED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823256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5244B-72CB-4346-A459-CCE6D553BA0A}" type="datetimeFigureOut">
              <a:rPr lang="ko-KR" altLang="en-US" smtClean="0"/>
              <a:t>2026-06-01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28609-64AD-4BCB-BAA9-C09325D962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5176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5">
            <a:extLst>
              <a:ext uri="{FF2B5EF4-FFF2-40B4-BE49-F238E27FC236}">
                <a16:creationId xmlns:a16="http://schemas.microsoft.com/office/drawing/2014/main" id="{3B8064A3-63D3-DB7B-B0FC-46DB8F28C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554684" y="9806136"/>
            <a:ext cx="576064" cy="365125"/>
          </a:xfrm>
          <a:prstGeom prst="rect">
            <a:avLst/>
          </a:prstGeom>
        </p:spPr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157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5">
            <a:extLst>
              <a:ext uri="{FF2B5EF4-FFF2-40B4-BE49-F238E27FC236}">
                <a16:creationId xmlns:a16="http://schemas.microsoft.com/office/drawing/2014/main" id="{ABB4B83F-2BF8-543E-B9ED-2336F71412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554684" y="9806136"/>
            <a:ext cx="576064" cy="365125"/>
          </a:xfrm>
          <a:prstGeom prst="rect">
            <a:avLst/>
          </a:prstGeom>
        </p:spPr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56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 userDrawn="1"/>
        </p:nvSpPr>
        <p:spPr>
          <a:xfrm>
            <a:off x="359024" y="390973"/>
            <a:ext cx="6912768" cy="6857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" name="슬라이드 번호 개체 틀 5">
            <a:extLst>
              <a:ext uri="{FF2B5EF4-FFF2-40B4-BE49-F238E27FC236}">
                <a16:creationId xmlns:a16="http://schemas.microsoft.com/office/drawing/2014/main" id="{E072CEF9-08DC-4B82-0156-0505100BE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554684" y="9806136"/>
            <a:ext cx="576064" cy="365125"/>
          </a:xfrm>
          <a:prstGeom prst="rect">
            <a:avLst/>
          </a:prstGeom>
        </p:spPr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166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hf hdr="0" ftr="0" dt="0"/>
  <p:txStyles>
    <p:titleStyle>
      <a:lvl1pPr algn="ctr" defTabSz="1371600" rtl="0" eaLnBrk="1" latinLnBrk="1" hangingPunct="1"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14425" indent="-428625" algn="l" defTabSz="1371600" rtl="0" eaLnBrk="1" latinLnBrk="1" hangingPunct="1">
        <a:spcBef>
          <a:spcPct val="20000"/>
        </a:spcBef>
        <a:buFont typeface="Arial" panose="020B0604020202020204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89E5789-587A-1A76-4C89-1ED40349B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1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D1266F4-262D-93CB-2673-F00079057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730530"/>
              </p:ext>
            </p:extLst>
          </p:nvPr>
        </p:nvGraphicFramePr>
        <p:xfrm>
          <a:off x="376051" y="1708892"/>
          <a:ext cx="16765537" cy="73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일자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시작 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종료시간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네이버 클라우드 실습 계정 발급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로그인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교재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교육 소개 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강사</a:t>
                      </a:r>
                      <a:r>
                        <a:rPr lang="en-US" altLang="ko-KR" sz="4000" b="0" dirty="0"/>
                        <a:t> </a:t>
                      </a:r>
                      <a:r>
                        <a:rPr lang="ko-KR" altLang="en-US" sz="4000" b="0" dirty="0"/>
                        <a:t>소개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네이버 클라우드 </a:t>
                      </a:r>
                      <a:r>
                        <a:rPr lang="ko-KR" altLang="en-US" sz="4000" b="0" dirty="0" err="1"/>
                        <a:t>플랜폼</a:t>
                      </a:r>
                      <a:r>
                        <a:rPr lang="ko-KR" altLang="en-US" sz="4000" b="0" dirty="0"/>
                        <a:t> 인증제도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인프라 </a:t>
                      </a:r>
                      <a:r>
                        <a:rPr lang="ko-KR" altLang="en-US" sz="4000" b="0" dirty="0" err="1"/>
                        <a:t>상품군</a:t>
                      </a:r>
                      <a:r>
                        <a:rPr lang="en-US" altLang="ko-KR" sz="4000" b="0" dirty="0"/>
                        <a:t>, Network/Compute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43026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Lab1. </a:t>
                      </a:r>
                      <a:r>
                        <a:rPr lang="ko-KR" altLang="en-US" sz="4000" b="0" dirty="0"/>
                        <a:t>네트워크 환경 구성</a:t>
                      </a:r>
                      <a:r>
                        <a:rPr lang="en-US" altLang="ko-KR" sz="4000" b="0" dirty="0"/>
                        <a:t>,</a:t>
                      </a:r>
                      <a:r>
                        <a:rPr lang="ko-KR" altLang="en-US" sz="4000" b="0" dirty="0"/>
                        <a:t> 설명 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시연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점심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Compute </a:t>
                      </a:r>
                      <a:r>
                        <a:rPr lang="ko-KR" altLang="en-US" sz="4000" b="0" dirty="0"/>
                        <a:t>상품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쉬는 시간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997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94A42E0-6893-3691-CD20-360E8BA919B6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-1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1437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EB92D-6797-0911-AE1A-7C7A18DC5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6B9B259-AD4A-D4C5-4161-0FECAC6B0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30A98FF-6B81-7921-DA81-80628D62A0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55080"/>
              </p:ext>
            </p:extLst>
          </p:nvPr>
        </p:nvGraphicFramePr>
        <p:xfrm>
          <a:off x="376051" y="1708892"/>
          <a:ext cx="16765537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일자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시작 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종료시간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내용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latinLnBrk="1"/>
                      <a:r>
                        <a:rPr lang="en-US" altLang="ko-KR" sz="4000" b="0"/>
                        <a:t>1</a:t>
                      </a:r>
                      <a:r>
                        <a:rPr lang="ko-KR" altLang="en-US" sz="4000" b="0"/>
                        <a:t>일차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2.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서버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생성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실습</a:t>
                      </a:r>
                    </a:p>
                    <a:p>
                      <a:pPr latinLnBrk="1"/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3.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내 서버 이미지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  <a:p>
                      <a:pPr marL="0" indent="0">
                        <a:buNone/>
                      </a:pP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o-KR" altLang="en-US" sz="4000" b="0" dirty="0"/>
                        <a:t>쉬는 시간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1527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17:00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dirty="0"/>
                        <a:t>금일 요약</a:t>
                      </a:r>
                      <a:r>
                        <a:rPr lang="en-US" altLang="ko-KR" sz="4000" dirty="0"/>
                        <a:t> </a:t>
                      </a:r>
                    </a:p>
                    <a:p>
                      <a:pPr latinLnBrk="1"/>
                      <a:r>
                        <a:rPr lang="ko-KR" altLang="en-US" sz="4000" dirty="0"/>
                        <a:t>리소스 삭제</a:t>
                      </a:r>
                      <a:endParaRPr lang="en-US" altLang="ko-KR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EB43A67-0569-347C-CB00-1A8F27C6A8EA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-2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0772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8BBE2-EB27-D6DC-E57B-7004ECF8D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D1D20A3-8962-58AE-8CDF-9568FEA46C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F3D95779-5B2C-0E67-B0C3-ABB32D0E0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597131"/>
              </p:ext>
            </p:extLst>
          </p:nvPr>
        </p:nvGraphicFramePr>
        <p:xfrm>
          <a:off x="376051" y="1708892"/>
          <a:ext cx="16765537" cy="682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일자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시작 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종료시간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2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10:10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수업 준비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10:10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서버 </a:t>
                      </a:r>
                      <a:r>
                        <a:rPr lang="en-US" altLang="ko-KR" sz="4000" b="0" dirty="0"/>
                        <a:t>Operation (</a:t>
                      </a:r>
                      <a:r>
                        <a:rPr lang="ko-KR" altLang="en-US" sz="4000" b="0" dirty="0"/>
                        <a:t>운영</a:t>
                      </a:r>
                      <a:r>
                        <a:rPr lang="en-US" altLang="ko-KR" sz="4000" b="0" dirty="0"/>
                        <a:t>) , </a:t>
                      </a:r>
                      <a:r>
                        <a:rPr lang="ko-KR" altLang="en-US" sz="4000" b="0" dirty="0"/>
                        <a:t>오토 스케일링</a:t>
                      </a:r>
                      <a:endParaRPr lang="en-US" altLang="ko-KR" sz="4000" b="0" dirty="0"/>
                    </a:p>
                    <a:p>
                      <a:pPr latinLnBrk="1"/>
                      <a:r>
                        <a:rPr lang="ko-KR" altLang="en-US" sz="4000" b="0" dirty="0"/>
                        <a:t>네트워크</a:t>
                      </a:r>
                      <a:endParaRPr lang="en-US" altLang="ko-KR" sz="4000" b="0" dirty="0"/>
                    </a:p>
                    <a:p>
                      <a:pPr latinLnBrk="1"/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4.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로드밸런서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생성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실습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903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5.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오토스케일링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구성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327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점심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5.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오토스케일링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구성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쉬는 시간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997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B783018-DA18-E726-3065-3BB55A79B703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-3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2553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22947-BFF6-1341-EFA9-915AB140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6B24FCE-B601-93EB-F8A1-AD69D88C8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5D9D97D-F3CE-CEEA-59AB-FB271E123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040359"/>
              </p:ext>
            </p:extLst>
          </p:nvPr>
        </p:nvGraphicFramePr>
        <p:xfrm>
          <a:off x="376051" y="1708892"/>
          <a:ext cx="16765537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일자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시작 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종료시간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내용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2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Cloud Functions, </a:t>
                      </a:r>
                      <a:r>
                        <a:rPr lang="ko-KR" altLang="en-US" sz="4000" b="0" dirty="0"/>
                        <a:t>컨테이너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 err="1"/>
                        <a:t>쿠버네티스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Storage/Database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1527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17:00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6.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스토리지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구성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금일 요약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cs typeface="Arial" pitchFamily="34" charset="-120"/>
                      </a:endParaRP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삭제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4222637-1E6C-8B94-DBA6-72BA4ED548B3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-4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1701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EA3EF-77F3-820B-005B-5D38DDFC9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DFCEDBD-BF51-03B6-9DDA-408EBA2C2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8EBA9DD-8A61-F80F-BA3E-CB53B59B9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272055"/>
              </p:ext>
            </p:extLst>
          </p:nvPr>
        </p:nvGraphicFramePr>
        <p:xfrm>
          <a:off x="376051" y="1517821"/>
          <a:ext cx="16765537" cy="865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일자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시작 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종료시간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3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10:10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수업 준비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10:10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고가용성</a:t>
                      </a:r>
                      <a:r>
                        <a:rPr lang="en-US" altLang="ko-KR" sz="4000" b="0" dirty="0"/>
                        <a:t>, Cloud DB</a:t>
                      </a: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7. Cloud DB for MySQL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구성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b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</a:b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903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AI &amp; Application</a:t>
                      </a: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8. CLOVA Studio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질의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및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답변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확인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327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점심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ko-KR" sz="4000" b="0" dirty="0"/>
                        <a:t>Management / Big Data &amp; Analytics </a:t>
                      </a:r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9.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모니터링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o-KR" altLang="en-US" sz="4000" b="0" dirty="0"/>
                        <a:t>쉬는 시간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997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D69AE9A-BDA3-F9C4-C833-98418C2384A4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-5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43254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1C44C-7C53-8D11-CC92-A52CFBEA2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45A3E002-B339-128D-8957-2619F7398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0EFB0B5-9605-57FE-2E7D-19A805AAC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891573"/>
              </p:ext>
            </p:extLst>
          </p:nvPr>
        </p:nvGraphicFramePr>
        <p:xfrm>
          <a:off x="376051" y="1708892"/>
          <a:ext cx="16765537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일자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시작 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종료시간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내용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3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모니터링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10.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CLA를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통한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로그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 </a:t>
                      </a:r>
                      <a:r>
                        <a:rPr lang="en-US" altLang="ko-KR" sz="4000" b="0" dirty="0" err="1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수집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설명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시연</a:t>
                      </a:r>
                      <a:r>
                        <a:rPr lang="en-US" altLang="ko-KR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, </a:t>
                      </a: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실습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Sub Account</a:t>
                      </a:r>
                    </a:p>
                    <a:p>
                      <a:pPr latinLnBrk="1"/>
                      <a:r>
                        <a:rPr lang="en-US" altLang="ko-KR" sz="4000" b="0" dirty="0"/>
                        <a:t>Security / Media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1527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17:00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dirty="0"/>
                        <a:t>금일 요약</a:t>
                      </a:r>
                      <a:r>
                        <a:rPr lang="en-US" altLang="ko-KR" sz="4000" dirty="0"/>
                        <a:t> </a:t>
                      </a:r>
                    </a:p>
                    <a:p>
                      <a:pPr latinLnBrk="1"/>
                      <a:r>
                        <a:rPr lang="ko-KR" altLang="en-US" sz="4000" dirty="0"/>
                        <a:t>리소스 삭제</a:t>
                      </a:r>
                      <a:endParaRPr lang="en-US" altLang="ko-KR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6DB0B8E-DAFD-4C0F-E704-ABD467DFD980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-6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491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637F1-C39F-DD97-B53A-BC0815C15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07EB0DBA-DB86-5BC4-DAE9-9680A54E5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760B204-D69B-38CA-E2C4-38726A958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018423"/>
              </p:ext>
            </p:extLst>
          </p:nvPr>
        </p:nvGraphicFramePr>
        <p:xfrm>
          <a:off x="376051" y="1708892"/>
          <a:ext cx="16765537" cy="725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일자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시작 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종료시간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4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10:30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수업 준비</a:t>
                      </a:r>
                      <a:endParaRPr lang="en-US" altLang="ko-KR" sz="4000" b="0" dirty="0"/>
                    </a:p>
                    <a:p>
                      <a:pPr latinLnBrk="1"/>
                      <a:r>
                        <a:rPr lang="ko-KR" altLang="en-US" sz="4000" b="0" dirty="0"/>
                        <a:t>실습 계정 발급</a:t>
                      </a:r>
                      <a:endParaRPr lang="en-US" altLang="ko-KR" sz="4000" b="0" dirty="0"/>
                    </a:p>
                    <a:p>
                      <a:pPr marL="742950" indent="-742950" latinLnBrk="1">
                        <a:buAutoNum type="arabicPeriod"/>
                      </a:pPr>
                      <a:r>
                        <a:rPr lang="en-US" altLang="ko-KR" sz="4000" b="0" dirty="0"/>
                        <a:t>AWS </a:t>
                      </a:r>
                      <a:r>
                        <a:rPr lang="ko-KR" altLang="en-US" sz="4000" b="0" dirty="0"/>
                        <a:t>가입</a:t>
                      </a:r>
                      <a:r>
                        <a:rPr lang="en-US" altLang="ko-KR" sz="4000" b="0" dirty="0"/>
                        <a:t>,</a:t>
                      </a:r>
                      <a:r>
                        <a:rPr lang="ko-KR" altLang="en-US" sz="4000" b="0" dirty="0"/>
                        <a:t>계정 발급</a:t>
                      </a:r>
                      <a:r>
                        <a:rPr lang="en-US" altLang="ko-KR" sz="4000" b="0" dirty="0"/>
                        <a:t>,</a:t>
                      </a:r>
                      <a:r>
                        <a:rPr lang="ko-KR" altLang="en-US" sz="4000" b="0" dirty="0"/>
                        <a:t>로그인</a:t>
                      </a:r>
                      <a:endParaRPr lang="en-US" altLang="ko-KR" sz="4000" b="0" dirty="0"/>
                    </a:p>
                    <a:p>
                      <a:pPr marL="0" indent="0" latinLnBrk="1">
                        <a:buNone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10:30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2. </a:t>
                      </a:r>
                      <a:r>
                        <a:rPr lang="ko-KR" altLang="en-US" sz="4000" b="0" dirty="0"/>
                        <a:t>클라우드 컴퓨팅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10:50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쉬는 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903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11:00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3. AWS </a:t>
                      </a:r>
                      <a:r>
                        <a:rPr lang="ko-KR" altLang="en-US" sz="4000" b="0" dirty="0"/>
                        <a:t>컴퓨팅 서비스</a:t>
                      </a:r>
                      <a:endParaRPr lang="en-US" altLang="ko-KR" sz="4000" b="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327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12:00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점심시간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20505F4-2AF6-8B8C-F0D6-BF668E1CD8B2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-7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99722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38451-FAAA-6264-A39C-B64D27CDD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0928551-FF95-2BC2-4C2D-B5ECE3436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8</a:t>
            </a:fld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879C779-DF48-7A0C-244E-65313C247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9626"/>
              </p:ext>
            </p:extLst>
          </p:nvPr>
        </p:nvGraphicFramePr>
        <p:xfrm>
          <a:off x="376051" y="1708892"/>
          <a:ext cx="16765537" cy="743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113">
                  <a:extLst>
                    <a:ext uri="{9D8B030D-6E8A-4147-A177-3AD203B41FA5}">
                      <a16:colId xmlns:a16="http://schemas.microsoft.com/office/drawing/2014/main" val="3667074398"/>
                    </a:ext>
                  </a:extLst>
                </a:gridCol>
                <a:gridCol w="2483893">
                  <a:extLst>
                    <a:ext uri="{9D8B030D-6E8A-4147-A177-3AD203B41FA5}">
                      <a16:colId xmlns:a16="http://schemas.microsoft.com/office/drawing/2014/main" val="492899575"/>
                    </a:ext>
                  </a:extLst>
                </a:gridCol>
                <a:gridCol w="2402006">
                  <a:extLst>
                    <a:ext uri="{9D8B030D-6E8A-4147-A177-3AD203B41FA5}">
                      <a16:colId xmlns:a16="http://schemas.microsoft.com/office/drawing/2014/main" val="1900853351"/>
                    </a:ext>
                  </a:extLst>
                </a:gridCol>
                <a:gridCol w="10208525">
                  <a:extLst>
                    <a:ext uri="{9D8B030D-6E8A-4147-A177-3AD203B41FA5}">
                      <a16:colId xmlns:a16="http://schemas.microsoft.com/office/drawing/2014/main" val="4017763424"/>
                    </a:ext>
                  </a:extLst>
                </a:gridCol>
              </a:tblGrid>
              <a:tr h="49846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/>
                        <a:t>일자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시작 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종료시간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b="0" dirty="0"/>
                        <a:t>내용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08615"/>
                  </a:ext>
                </a:extLst>
              </a:tr>
              <a:tr h="498467">
                <a:tc rowSpan="7"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4</a:t>
                      </a:r>
                      <a:r>
                        <a:rPr lang="ko-KR" altLang="en-US" sz="4000" b="0" dirty="0"/>
                        <a:t>일차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dirty="0"/>
                        <a:t>4. AWS </a:t>
                      </a:r>
                      <a:r>
                        <a:rPr lang="ko-KR" altLang="en-US" sz="4000" dirty="0"/>
                        <a:t>네트워킹 서비스</a:t>
                      </a:r>
                      <a:endParaRPr lang="en-US" altLang="ko-KR" sz="400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201486"/>
                  </a:ext>
                </a:extLst>
              </a:tr>
              <a:tr h="498467">
                <a:tc vMerge="1">
                  <a:txBody>
                    <a:bodyPr/>
                    <a:lstStyle/>
                    <a:p>
                      <a:pPr latinLnBrk="1"/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13:50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>
                          <a:solidFill>
                            <a:srgbClr val="1E2D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쉬는 시간</a:t>
                      </a:r>
                      <a:endParaRPr lang="en-US" altLang="ko-KR" sz="4000" b="0" dirty="0">
                        <a:solidFill>
                          <a:srgbClr val="1E2D3D"/>
                        </a:solidFill>
                        <a:latin typeface="Arial" pitchFamily="34" charset="0"/>
                        <a:ea typeface="Arial" pitchFamily="34" charset="-122"/>
                        <a:cs typeface="Arial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77451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dirty="0"/>
                        <a:t>5. AWS </a:t>
                      </a:r>
                      <a:r>
                        <a:rPr lang="ko-KR" altLang="en-US" sz="4000" dirty="0"/>
                        <a:t>부하분산 서비스</a:t>
                      </a:r>
                      <a:endParaRPr lang="en-US" altLang="ko-KR" sz="4000" dirty="0"/>
                    </a:p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2635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14:50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4000" b="0" dirty="0" err="1"/>
                        <a:t>쉬는시간</a:t>
                      </a:r>
                      <a:endParaRPr lang="ko-KR" altLang="en-US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059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ko-KR" sz="4000" dirty="0"/>
                        <a:t>6. </a:t>
                      </a:r>
                      <a:r>
                        <a:rPr lang="ko-KR" altLang="en-US" sz="4000" dirty="0"/>
                        <a:t>금일 요약</a:t>
                      </a:r>
                      <a:endParaRPr lang="en-US" altLang="ko-KR" sz="4000" dirty="0"/>
                    </a:p>
                    <a:p>
                      <a:pPr marL="0" indent="0">
                        <a:buNone/>
                      </a:pPr>
                      <a:r>
                        <a:rPr lang="ko-KR" altLang="en-US" sz="4000" b="0" dirty="0"/>
                        <a:t>실습 설명</a:t>
                      </a:r>
                      <a:r>
                        <a:rPr lang="en-US" altLang="ko-KR" sz="4000" b="0" dirty="0"/>
                        <a:t>, </a:t>
                      </a:r>
                      <a:r>
                        <a:rPr lang="ko-KR" altLang="en-US" sz="4000" b="0" dirty="0"/>
                        <a:t>실습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03607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4000" b="0" dirty="0"/>
                        <a:t>15:50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o-KR" altLang="en-US" sz="4000" b="0" dirty="0" err="1"/>
                        <a:t>쉬는시간</a:t>
                      </a:r>
                      <a:endParaRPr lang="en-US" altLang="ko-KR" sz="4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1527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16:00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3716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4000" b="0" dirty="0"/>
                        <a:t>17:00</a:t>
                      </a:r>
                      <a:endParaRPr lang="ko-KR" altLang="en-US" sz="4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4000" dirty="0"/>
                        <a:t>삭제</a:t>
                      </a:r>
                      <a:endParaRPr lang="en-US" altLang="ko-KR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62450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35CF0C9-BBF9-6ACC-840F-0904D00D40AC}"/>
              </a:ext>
            </a:extLst>
          </p:cNvPr>
          <p:cNvSpPr txBox="1"/>
          <p:nvPr/>
        </p:nvSpPr>
        <p:spPr>
          <a:xfrm>
            <a:off x="382137" y="559558"/>
            <a:ext cx="6919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타임 테이블</a:t>
            </a:r>
            <a:r>
              <a:rPr lang="en-US" altLang="ko-KR" sz="4000" b="1" dirty="0"/>
              <a:t>-8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08732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CF2C17196BE9A7439970AA9564EDF191" ma:contentTypeVersion="12" ma:contentTypeDescription="새 문서를 만듭니다." ma:contentTypeScope="" ma:versionID="6efa8217afdc48e72318ab1b44c8b050">
  <xsd:schema xmlns:xsd="http://www.w3.org/2001/XMLSchema" xmlns:xs="http://www.w3.org/2001/XMLSchema" xmlns:p="http://schemas.microsoft.com/office/2006/metadata/properties" xmlns:ns2="a7e40854-5077-41cb-b1ab-1a05f1540a99" xmlns:ns3="e0f83299-d163-484d-8caf-603f144acd16" targetNamespace="http://schemas.microsoft.com/office/2006/metadata/properties" ma:root="true" ma:fieldsID="0e7a48b10068d443e1dd73625a7445ec" ns2:_="" ns3:_="">
    <xsd:import namespace="a7e40854-5077-41cb-b1ab-1a05f1540a99"/>
    <xsd:import namespace="e0f83299-d163-484d-8caf-603f144acd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e40854-5077-41cb-b1ab-1a05f1540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이미지 태그" ma:readOnly="false" ma:fieldId="{5cf76f15-5ced-4ddc-b409-7134ff3c332f}" ma:taxonomyMulti="true" ma:sspId="463bb9bc-d559-4bc4-97b2-40843bc3b8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f83299-d163-484d-8caf-603f144acd1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e4e80df-3f65-42b0-8d06-ac9aa2ffbb49}" ma:internalName="TaxCatchAll" ma:showField="CatchAllData" ma:web="e0f83299-d163-484d-8caf-603f144acd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7e40854-5077-41cb-b1ab-1a05f1540a99">
      <Terms xmlns="http://schemas.microsoft.com/office/infopath/2007/PartnerControls"/>
    </lcf76f155ced4ddcb4097134ff3c332f>
    <TaxCatchAll xmlns="e0f83299-d163-484d-8caf-603f144acd1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BB2ED4-B347-421B-9332-D8E2824FE4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e40854-5077-41cb-b1ab-1a05f1540a99"/>
    <ds:schemaRef ds:uri="e0f83299-d163-484d-8caf-603f144ac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5D33AD-861F-4F6B-AC34-ACFC4C3203EC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a7e40854-5077-41cb-b1ab-1a05f1540a99"/>
    <ds:schemaRef ds:uri="http://purl.org/dc/dcmitype/"/>
    <ds:schemaRef ds:uri="http://www.w3.org/XML/1998/namespace"/>
    <ds:schemaRef ds:uri="e0f83299-d163-484d-8caf-603f144acd16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6FA494B-117A-4DBB-A76A-F5FCCE1383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27859</TotalTime>
  <Words>493</Words>
  <Application>Microsoft Office PowerPoint</Application>
  <PresentationFormat>사용자 지정</PresentationFormat>
  <Paragraphs>221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장윤미</dc:creator>
  <cp:lastModifiedBy>Office</cp:lastModifiedBy>
  <cp:revision>666</cp:revision>
  <dcterms:created xsi:type="dcterms:W3CDTF">2006-08-16T00:00:00Z</dcterms:created>
  <dcterms:modified xsi:type="dcterms:W3CDTF">2026-06-01T12:17:34Z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0x010100CF2C17196BE9A7439970AA9564EDF191</vt:lpwstr>
  </property>
  <property fmtid="{D5CDD505-2E9C-101B-9397-08002B2CF9AE}" pid="3" name="MediaServiceImageTags">
    <vt:lpwstr/>
  </property>
</Properties>
</file>