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5"/>
  </p:notesMasterIdLst>
  <p:handoutMasterIdLst>
    <p:handoutMasterId r:id="rId6"/>
  </p:handoutMasterIdLst>
  <p:sldIdLst>
    <p:sldId id="532" r:id="rId2"/>
    <p:sldId id="533" r:id="rId3"/>
    <p:sldId id="99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3605B5F9-07A2-4533-99D8-E83A0584203A}">
          <p14:sldIdLst>
            <p14:sldId id="532"/>
            <p14:sldId id="533"/>
            <p14:sldId id="9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1FF"/>
    <a:srgbClr val="191919"/>
    <a:srgbClr val="EFEBE4"/>
    <a:srgbClr val="FFFFFF"/>
    <a:srgbClr val="0148CC"/>
    <a:srgbClr val="AF48F7"/>
    <a:srgbClr val="AF47F7"/>
    <a:srgbClr val="2AAFFF"/>
    <a:srgbClr val="7774FE"/>
    <a:srgbClr val="FF00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32" autoAdjust="0"/>
    <p:restoredTop sz="88941" autoAdjust="0"/>
  </p:normalViewPr>
  <p:slideViewPr>
    <p:cSldViewPr snapToGrid="0">
      <p:cViewPr varScale="1">
        <p:scale>
          <a:sx n="98" d="100"/>
          <a:sy n="98" d="100"/>
        </p:scale>
        <p:origin x="124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0" d="100"/>
        <a:sy n="120" d="100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AF39DC52-6E47-6E34-55A4-75F99434D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2999367-B300-B601-CA05-5F6AF30EE5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F4CDD-9B14-4415-A7A2-792E8F871741}" type="datetimeFigureOut">
              <a:rPr lang="ko-KR" altLang="en-US" smtClean="0"/>
              <a:t>2026-03-21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8ACFDB4-2814-077C-E536-4B03CD2DD2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353B360-F5B1-BABF-B18C-E66A63757B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D2CF1-F5BA-4814-B9E7-DA5000FCB7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6302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8071C-5D62-1D49-8114-9836B18D33AD}" type="datetimeFigureOut">
              <a:rPr kumimoji="1" lang="x-none" altLang="en-US" smtClean="0"/>
              <a:t>2026-03-21</a:t>
            </a:fld>
            <a:endParaRPr kumimoji="1" lang="x-none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x-none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43B0F-97B8-2040-B355-B1AA4EBB6DFA}" type="slidenum">
              <a:rPr kumimoji="1" lang="x-none" altLang="en-US" smtClean="0"/>
              <a:t>‹#›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297361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1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78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25724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51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DECF5-DA00-4417-8A39-28E3866F69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630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6">
            <a:extLst>
              <a:ext uri="{FF2B5EF4-FFF2-40B4-BE49-F238E27FC236}">
                <a16:creationId xmlns:a16="http://schemas.microsoft.com/office/drawing/2014/main" id="{E89AAA59-1689-208F-0ADC-11E53AB4564C}"/>
              </a:ext>
            </a:extLst>
          </p:cNvPr>
          <p:cNvSpPr/>
          <p:nvPr userDrawn="1"/>
        </p:nvSpPr>
        <p:spPr>
          <a:xfrm>
            <a:off x="359024" y="390973"/>
            <a:ext cx="6912768" cy="68579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265258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ftr="0" dt="0"/>
  <p:txStyles>
    <p:titleStyle>
      <a:lvl1pPr algn="l" defTabSz="609630" rtl="0" eaLnBrk="1" latinLnBrk="1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1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1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>
          <p15:clr>
            <a:srgbClr val="F26B43"/>
          </p15:clr>
        </p15:guide>
        <p15:guide id="2" pos="5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121B9BA9-5DE5-4B47-BEB3-3ECF918ED098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8423502" y="2462898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12377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078270" y="5214691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4" name="직사각형 103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3818114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16193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9" name="직사각형 138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2698035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4028392" y="3026719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6907106" y="3892004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pic>
        <p:nvPicPr>
          <p:cNvPr id="144" name="그림 143">
            <a:extLst>
              <a:ext uri="{FF2B5EF4-FFF2-40B4-BE49-F238E27FC236}">
                <a16:creationId xmlns:a16="http://schemas.microsoft.com/office/drawing/2014/main" id="{48F91333-5780-2242-84AA-B6225EA91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968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2C068EF1-E216-BF46-BF43-48715870604A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직선 화살표 연결선 145">
            <a:extLst>
              <a:ext uri="{FF2B5EF4-FFF2-40B4-BE49-F238E27FC236}">
                <a16:creationId xmlns:a16="http://schemas.microsoft.com/office/drawing/2014/main" id="{06AEEE99-353D-DF46-8AB4-5CDEEAA010DB}"/>
              </a:ext>
            </a:extLst>
          </p:cNvPr>
          <p:cNvCxnSpPr>
            <a:cxnSpLocks/>
          </p:cNvCxnSpPr>
          <p:nvPr/>
        </p:nvCxnSpPr>
        <p:spPr>
          <a:xfrm rot="10800000" flipH="1">
            <a:off x="5512071" y="5303975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D03EAB6F-D305-F044-840C-7C0D77BD02D6}"/>
              </a:ext>
            </a:extLst>
          </p:cNvPr>
          <p:cNvCxnSpPr>
            <a:cxnSpLocks/>
          </p:cNvCxnSpPr>
          <p:nvPr/>
        </p:nvCxnSpPr>
        <p:spPr>
          <a:xfrm>
            <a:off x="6011633" y="5307006"/>
            <a:ext cx="0" cy="105279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:a16="http://schemas.microsoft.com/office/drawing/2014/main" id="{BB760684-CA7C-E84A-894D-EFD55385BB35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95467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7583885" y="2718037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0E437D4F-74BD-2C4F-B1F9-492FA7AA7733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CF023BC-113C-BB4C-835A-ADDE0A983A13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893DCE7F-4B3E-A14D-8508-D5FEEF346CB0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FBB08924-95C7-3C4F-B785-97DD415DDD57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8D922473-8DD6-F043-AFFD-644A94539687}"/>
              </a:ext>
            </a:extLst>
          </p:cNvPr>
          <p:cNvSpPr/>
          <p:nvPr/>
        </p:nvSpPr>
        <p:spPr>
          <a:xfrm>
            <a:off x="6024705" y="5560560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357BE64C-466F-1B47-B0E0-8B3DE2EAD6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pic>
        <p:nvPicPr>
          <p:cNvPr id="158" name="그림 157">
            <a:extLst>
              <a:ext uri="{FF2B5EF4-FFF2-40B4-BE49-F238E27FC236}">
                <a16:creationId xmlns:a16="http://schemas.microsoft.com/office/drawing/2014/main" id="{5DE58D1E-EDFF-994F-9AA3-56CFA870A4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576" y="5622921"/>
            <a:ext cx="280515" cy="280515"/>
          </a:xfrm>
          <a:prstGeom prst="rect">
            <a:avLst/>
          </a:prstGeom>
        </p:spPr>
      </p:pic>
      <p:pic>
        <p:nvPicPr>
          <p:cNvPr id="159" name="그림 158">
            <a:extLst>
              <a:ext uri="{FF2B5EF4-FFF2-40B4-BE49-F238E27FC236}">
                <a16:creationId xmlns:a16="http://schemas.microsoft.com/office/drawing/2014/main" id="{2F402FEB-35EB-5B43-971C-F88B37AFFA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39" y="5622921"/>
            <a:ext cx="280515" cy="280515"/>
          </a:xfrm>
          <a:prstGeom prst="rect">
            <a:avLst/>
          </a:prstGeom>
        </p:spPr>
      </p:pic>
      <p:pic>
        <p:nvPicPr>
          <p:cNvPr id="160" name="그림 159">
            <a:extLst>
              <a:ext uri="{FF2B5EF4-FFF2-40B4-BE49-F238E27FC236}">
                <a16:creationId xmlns:a16="http://schemas.microsoft.com/office/drawing/2014/main" id="{F5C0BE25-8B9E-0E4F-A0DA-C9F477908C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215" y="5694754"/>
            <a:ext cx="241300" cy="152400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149F30-A3CD-E044-85B2-71A4DD193E1E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F193C20-4297-A042-948C-7406257031E8}"/>
              </a:ext>
            </a:extLst>
          </p:cNvPr>
          <p:cNvSpPr txBox="1"/>
          <p:nvPr/>
        </p:nvSpPr>
        <p:spPr>
          <a:xfrm>
            <a:off x="6198623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1D8FADB-1F88-7D4D-B804-362CE7E6DB9F}"/>
              </a:ext>
            </a:extLst>
          </p:cNvPr>
          <p:cNvSpPr txBox="1"/>
          <p:nvPr/>
        </p:nvSpPr>
        <p:spPr>
          <a:xfrm>
            <a:off x="6098445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164" name="그림 163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239" y="3034658"/>
            <a:ext cx="266700" cy="279400"/>
          </a:xfrm>
          <a:prstGeom prst="rect">
            <a:avLst/>
          </a:prstGeom>
        </p:spPr>
      </p:pic>
      <p:sp>
        <p:nvSpPr>
          <p:cNvPr id="165" name="TextBox 164">
            <a:extLst>
              <a:ext uri="{FF2B5EF4-FFF2-40B4-BE49-F238E27FC236}">
                <a16:creationId xmlns:a16="http://schemas.microsoft.com/office/drawing/2014/main" id="{778BE7F7-D9A7-6E4A-97C4-F83C30DAAB7C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B001DEA-67B2-443E-B6BB-29BBD077F6CA}"/>
              </a:ext>
            </a:extLst>
          </p:cNvPr>
          <p:cNvSpPr txBox="1"/>
          <p:nvPr/>
        </p:nvSpPr>
        <p:spPr>
          <a:xfrm>
            <a:off x="5545781" y="1802793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621416"/>
              </p:ext>
            </p:extLst>
          </p:nvPr>
        </p:nvGraphicFramePr>
        <p:xfrm>
          <a:off x="953238" y="2540891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1" name="표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39517"/>
              </p:ext>
            </p:extLst>
          </p:nvPr>
        </p:nvGraphicFramePr>
        <p:xfrm>
          <a:off x="946449" y="3556264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79117"/>
              </p:ext>
            </p:extLst>
          </p:nvPr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graphicFrame>
        <p:nvGraphicFramePr>
          <p:cNvPr id="188" name="표 1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514532"/>
              </p:ext>
            </p:extLst>
          </p:nvPr>
        </p:nvGraphicFramePr>
        <p:xfrm>
          <a:off x="9511276" y="3556264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91" name="TextBox 190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8418875" y="2570486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8423502" y="279096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8450738" y="3395497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6642946" y="5241259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963496" y="3799479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6926262" y="277109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9" name="직사각형 198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39997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0" name="직사각형 19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40782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44598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41578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419765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5" name="직선 화살표 연결선 204"/>
          <p:cNvCxnSpPr>
            <a:stCxn id="174" idx="2"/>
          </p:cNvCxnSpPr>
          <p:nvPr/>
        </p:nvCxnSpPr>
        <p:spPr>
          <a:xfrm flipH="1">
            <a:off x="6004192" y="1800609"/>
            <a:ext cx="58684" cy="322484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6" name="그림 205">
            <a:extLst>
              <a:ext uri="{FF2B5EF4-FFF2-40B4-BE49-F238E27FC236}">
                <a16:creationId xmlns:a16="http://schemas.microsoft.com/office/drawing/2014/main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/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직선 화살표 연결선 207"/>
          <p:cNvCxnSpPr/>
          <p:nvPr/>
        </p:nvCxnSpPr>
        <p:spPr>
          <a:xfrm>
            <a:off x="6024705" y="2491853"/>
            <a:ext cx="324492" cy="1933487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/>
          <p:cNvCxnSpPr>
            <a:cxnSpLocks/>
            <a:stCxn id="167" idx="2"/>
            <a:endCxn id="143" idx="1"/>
          </p:cNvCxnSpPr>
          <p:nvPr/>
        </p:nvCxnSpPr>
        <p:spPr>
          <a:xfrm>
            <a:off x="3290376" y="3808683"/>
            <a:ext cx="2198499" cy="818408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173" idx="1"/>
            <a:endCxn id="193" idx="0"/>
          </p:cNvCxnSpPr>
          <p:nvPr/>
        </p:nvCxnSpPr>
        <p:spPr>
          <a:xfrm flipH="1">
            <a:off x="3341728" y="1925904"/>
            <a:ext cx="2204053" cy="909320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14" name="그림 213">
            <a:extLst>
              <a:ext uri="{FF2B5EF4-FFF2-40B4-BE49-F238E27FC236}">
                <a16:creationId xmlns:a16="http://schemas.microsoft.com/office/drawing/2014/main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cxnSp>
        <p:nvCxnSpPr>
          <p:cNvPr id="215" name="직선 화살표 연결선 214"/>
          <p:cNvCxnSpPr>
            <a:endCxn id="214" idx="0"/>
          </p:cNvCxnSpPr>
          <p:nvPr/>
        </p:nvCxnSpPr>
        <p:spPr>
          <a:xfrm flipH="1">
            <a:off x="4889787" y="2049014"/>
            <a:ext cx="731725" cy="112489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9" name="직선 화살표 연결선 218"/>
          <p:cNvCxnSpPr>
            <a:stCxn id="173" idx="3"/>
            <a:endCxn id="194" idx="1"/>
          </p:cNvCxnSpPr>
          <p:nvPr/>
        </p:nvCxnSpPr>
        <p:spPr>
          <a:xfrm>
            <a:off x="6700264" y="1925904"/>
            <a:ext cx="1723238" cy="988171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97E7D089-38CF-4B4E-623F-F428FAB024D8}"/>
              </a:ext>
            </a:extLst>
          </p:cNvPr>
          <p:cNvCxnSpPr>
            <a:cxnSpLocks/>
          </p:cNvCxnSpPr>
          <p:nvPr/>
        </p:nvCxnSpPr>
        <p:spPr>
          <a:xfrm flipH="1">
            <a:off x="6535874" y="3745034"/>
            <a:ext cx="2038337" cy="882057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45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표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553288"/>
              </p:ext>
            </p:extLst>
          </p:nvPr>
        </p:nvGraphicFramePr>
        <p:xfrm>
          <a:off x="354809" y="568965"/>
          <a:ext cx="11444841" cy="6138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7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7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09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99617">
                  <a:extLst>
                    <a:ext uri="{9D8B030D-6E8A-4147-A177-3AD203B41FA5}">
                      <a16:colId xmlns:a16="http://schemas.microsoft.com/office/drawing/2014/main" val="882471806"/>
                    </a:ext>
                  </a:extLst>
                </a:gridCol>
                <a:gridCol w="2181907">
                  <a:extLst>
                    <a:ext uri="{9D8B030D-6E8A-4147-A177-3AD203B41FA5}">
                      <a16:colId xmlns:a16="http://schemas.microsoft.com/office/drawing/2014/main" val="2323571636"/>
                    </a:ext>
                  </a:extLst>
                </a:gridCol>
                <a:gridCol w="17577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71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sz="1400" b="1" baseline="0" dirty="0">
                          <a:solidFill>
                            <a:schemeClr val="tx1"/>
                          </a:solidFill>
                        </a:rPr>
                        <a:t> 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네임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용도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data-</a:t>
                      </a: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Pri1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10.0.0.0/23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Private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Pub1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10.0.2.0/24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Public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Private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290480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57240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Pri-LB1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10.0.8.0/23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Private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10.0.10.0/24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Public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Pri-DB2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10.0.11.0/24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Private 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107278"/>
                  </a:ext>
                </a:extLst>
              </a:tr>
              <a:tr h="467838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Pub-Nat2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10.0.12.0/24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Pub-LB2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10.0.13.0/24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Public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4079"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6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Pri-LB2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10.0.14.0/24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10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E6D50-3A3A-C381-1867-D903093B2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8BFC60-849E-E0E3-F446-6550BE6D82AF}"/>
              </a:ext>
            </a:extLst>
          </p:cNvPr>
          <p:cNvSpPr txBox="1"/>
          <p:nvPr/>
        </p:nvSpPr>
        <p:spPr>
          <a:xfrm>
            <a:off x="248532" y="404495"/>
            <a:ext cx="3960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/>
              <a:t>강사 소개</a:t>
            </a:r>
            <a:endParaRPr lang="ko-KR" altLang="ko-KR" sz="2400" b="1" dirty="0"/>
          </a:p>
        </p:txBody>
      </p:sp>
      <p:pic>
        <p:nvPicPr>
          <p:cNvPr id="6" name="그림 5" descr="텍스트, 그린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C857DA5-26D0-7ED6-0191-2C5904827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34" y="1052736"/>
            <a:ext cx="2981741" cy="1457528"/>
          </a:xfrm>
          <a:prstGeom prst="rect">
            <a:avLst/>
          </a:prstGeom>
        </p:spPr>
      </p:pic>
      <p:pic>
        <p:nvPicPr>
          <p:cNvPr id="8" name="그림 7" descr="텍스트, 클립아트, 그래픽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494AD7-2F79-2B36-5C20-9E8E8531C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290" y="933133"/>
            <a:ext cx="1857634" cy="1762371"/>
          </a:xfrm>
          <a:prstGeom prst="rect">
            <a:avLst/>
          </a:prstGeom>
        </p:spPr>
      </p:pic>
      <p:pic>
        <p:nvPicPr>
          <p:cNvPr id="18" name="그림 17" descr="텍스트, 폰트, 라인, 도표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637F578-009E-FE1E-64B2-7B313C1EC1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741" y="933133"/>
            <a:ext cx="4353533" cy="1886213"/>
          </a:xfrm>
          <a:prstGeom prst="rect">
            <a:avLst/>
          </a:prstGeom>
        </p:spPr>
      </p:pic>
      <p:pic>
        <p:nvPicPr>
          <p:cNvPr id="20" name="그림 19" descr="텍스트, 로고, 상징, 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D1AD62-E4CE-F3A6-CC5F-18323FEDD9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27" y="4801498"/>
            <a:ext cx="1905266" cy="1857634"/>
          </a:xfrm>
          <a:prstGeom prst="rect">
            <a:avLst/>
          </a:prstGeom>
        </p:spPr>
      </p:pic>
      <p:pic>
        <p:nvPicPr>
          <p:cNvPr id="22" name="그림 21" descr="텍스트, 상징, 로고, 엠블럼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3550A3-8DB3-4FF0-377A-5B20A4DA8C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378" y="4988001"/>
            <a:ext cx="1352739" cy="1733792"/>
          </a:xfrm>
          <a:prstGeom prst="rect">
            <a:avLst/>
          </a:prstGeom>
        </p:spPr>
      </p:pic>
      <p:pic>
        <p:nvPicPr>
          <p:cNvPr id="24" name="그림 23" descr="스크린샷, 텍스트, 폰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B57BA02-3361-A0A6-4E9F-647552B3B87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232" y="2251765"/>
            <a:ext cx="2734973" cy="2734973"/>
          </a:xfrm>
          <a:prstGeom prst="rect">
            <a:avLst/>
          </a:prstGeom>
        </p:spPr>
      </p:pic>
      <p:pic>
        <p:nvPicPr>
          <p:cNvPr id="26" name="그림 25" descr="스크린샷, 텍스트, 폰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048BE2B-F352-A767-7B8C-88EC8F71D9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4105" y="2510265"/>
            <a:ext cx="2324937" cy="2510263"/>
          </a:xfrm>
          <a:prstGeom prst="rect">
            <a:avLst/>
          </a:prstGeom>
        </p:spPr>
      </p:pic>
      <p:pic>
        <p:nvPicPr>
          <p:cNvPr id="28" name="그림 27" descr="텍스트, 스크린샷, 폰트, 그래픽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349C64A-300C-280A-C757-ABAB71F3534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29" y="2589623"/>
            <a:ext cx="1399804" cy="2158733"/>
          </a:xfrm>
          <a:prstGeom prst="rect">
            <a:avLst/>
          </a:prstGeom>
        </p:spPr>
      </p:pic>
      <p:pic>
        <p:nvPicPr>
          <p:cNvPr id="5" name="그림 4" descr="스크린샷, 텍스트, 그래픽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596148C-8FE5-5BFC-E381-16769A62BC9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984" y="2476474"/>
            <a:ext cx="2510264" cy="2510264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3672C42C-B637-AAF8-705E-375F20E3BB98}"/>
              </a:ext>
            </a:extLst>
          </p:cNvPr>
          <p:cNvSpPr txBox="1">
            <a:spLocks/>
          </p:cNvSpPr>
          <p:nvPr/>
        </p:nvSpPr>
        <p:spPr>
          <a:xfrm>
            <a:off x="6135603" y="4986738"/>
            <a:ext cx="4104456" cy="1180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ko-KR"/>
            </a:defPPr>
            <a:lvl1pPr marL="0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16422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32844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49266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65688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82110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98532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14954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531376" algn="l" defTabSz="1632844" rtl="0" eaLnBrk="1" latinLnBrk="1" hangingPunct="1">
              <a:defRPr sz="32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2000" b="1" dirty="0"/>
              <a:t>topasvga@naver.com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922660996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사용자 지정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03D31C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noFill/>
        <a:ln w="12700" cap="flat">
          <a:solidFill>
            <a:schemeClr val="accent1"/>
          </a:solidFill>
          <a:prstDash val="solid"/>
          <a:miter lim="800000"/>
          <a:headEnd type="triangle"/>
          <a:tailEnd type="none"/>
        </a:ln>
        <a:effectLst/>
        <a:sp3d/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19927</TotalTime>
  <Words>156</Words>
  <Application>Microsoft Office PowerPoint</Application>
  <PresentationFormat>와이드스크린</PresentationFormat>
  <Paragraphs>132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Calibri</vt:lpstr>
      <vt:lpstr>디자인 사용자 지정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정덕민</dc:creator>
  <cp:lastModifiedBy>Jacob Carter</cp:lastModifiedBy>
  <cp:revision>494</cp:revision>
  <dcterms:created xsi:type="dcterms:W3CDTF">2024-02-19T04:44:18Z</dcterms:created>
  <dcterms:modified xsi:type="dcterms:W3CDTF">2026-03-21T12:23:15Z</dcterms:modified>
</cp:coreProperties>
</file>