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7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개인정보 ISMS-P 인증기준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457200" y="2560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D9E1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요약 보고서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43891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9E1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1F47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목차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1440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한줄 요약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1645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현황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문제점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743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개선방향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3291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결론 및 권고사항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한줄 요약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1005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ISMS-P는 조직의 정보자산과 개인정보를 보호하기 위한 통합 관리체계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137160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3개 영역 (관리체계 수립·운영, 보호대책 요구사항, 개인정보 처리)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17373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65개 항목, 222개 세부점검항목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체계적인 정보보호 문화 구축 및 법적 준수 요구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현황 - ISMS-P 구성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3개 영역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14173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1. 관리체계 수립 및 운영: 11개 항목, 25개 세부항목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17830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2. 보호대책 요구사항: 33개 항목, 106개 세부항목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148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3. 개인정보 처리단계별: 21개 항목, 91개 세부항목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2514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총 65개 항목, 222개 세부항목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주요 특징 (1/2)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경영진 참여 및 책임성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8720" y="1417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최고경영자의 적극적 참여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88720" y="1783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CISO, 개인정보보호책임자 임원급 지정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2148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체계적 점검 및 개선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8720" y="2560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연 1회 이상 정기 점검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8720" y="2926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문제점 원인분석 및 개선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7200" y="3291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인적보안 강화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20" y="3703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연 1회 이상 정보보호 교육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88720" y="4069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보안서약서 관리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주요 특징 (2/2)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기술적 보안대책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8720" y="1417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접근통제: 최소권한, 강화인증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88720" y="1783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암호화: 저장·전송·전달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8720" y="214884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패치관리 및 취약점 조치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2514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개인정보 보호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8720" y="2926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최소수집 원칙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88720" y="329184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동의 관리 및 파기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20" y="365760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정보주체 권리보호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문제점 - 조직체계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1005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최고책임자 역할 정의 미흡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8720" y="137160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CISO 임원급 지정 여부 확인 필요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88720" y="17373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권한·책임·역할 문서화 미흡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조직 구성 및 역할 분담 미정의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24688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관리체계 범위 정의 불명확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14400" y="28346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정책·절차 미흡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88720" y="320040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최상위 정보보호 정책 미수립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20" y="35661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세부 지침·절차·매뉴얼 미흡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문제점 - 기술보안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1005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접근통제 정책 미흡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8720" y="137160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권한 분류 체계 부재, 최소권한 미적용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17373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암호화 정책 부재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8720" y="21031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저장·전송 데이터 암호화 미적용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24688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패치 및 취약점 관리 미흡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14400" y="28346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백업·복구 미흡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88720" y="320040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정기 복구 테스트 미실시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14400" y="356616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로그 관리 미흡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문제점 - 인적·개인정보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인적보안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14173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연 1회 이상 정보보호 교육 미실시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17830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보안서약서 미징수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2148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개인정보보호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25603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개인정보 처리방침 미흡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14400" y="29260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동의 관리 미흡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14400" y="3291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파기 절차 미흡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14400" y="365760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정보주체 권리보호 미흡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개선방향 - 단기 (1~3개월)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1005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1순위: CISO 지정 및 역할 정의 (1개월)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137160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2순위: 관리체계 범위 정의 (2개월)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88720" y="17373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핵심 서비스·시스템·자산 목록 작성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3순위: 정보보호 정책 수립 (2개월)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24688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4순위: 개인정보 처리방침 공개 (1개월)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개선방향 - 중기 (3~6개월)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인적보안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8720" y="1417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연 1회 이상 정보보호 교육 실시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7830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기술보안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8720" y="21945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접근통제: 직무별 권한 분류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8720" y="2560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암호화: 저장·전송 데이터 적용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88720" y="29260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패치 관리 정책 수립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7200" y="3291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백업·복구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20" y="3703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정기적 백업 및 복구 테스트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개선방향 - 장기 (6~12개월)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점검 체계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88720" y="1417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독립성·전문성 갖춘 점검 인력 확보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7830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사고대응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88720" y="21945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침해사고 대응 절차 수립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88720" y="2560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보안관제 서비스 도입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29260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개인정보 보호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88720" y="333756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보유 현황 전수 조사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20" y="37033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◦ 보유기간 정의·파기 계획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F47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결론 및 권고사항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4가지 핵심 요소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141732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① 경영진의 적극적 참여와 지원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178308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② 체계적 정책 수립과 지속적 개선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148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③ 기술적·인적 보안의 균형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251460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④ 개인정보 보호 법적 의무 이행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28803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권고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14400" y="329184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제시된 개선 과제를 우선순위에 따라 단계적으로 추진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47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감사합니다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9E1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개인정보 ISMS-P 인증기준 요약 보고서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2026-08-16T20:45:18Z</dcterms:created>
  <dcterms:modified xsi:type="dcterms:W3CDTF">2026-08-16T20:45:18Z</dcterms:modified>
</cp:coreProperties>
</file>